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63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C0522-BF68-4F7D-BD1A-FB384E39DC7F}" type="datetimeFigureOut">
              <a:rPr lang="cs-CZ" smtClean="0"/>
              <a:t>9.12.2014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0A925-449D-4966-A8EE-124F886E8FF6}" type="slidenum">
              <a:rPr lang="cs-CZ" smtClean="0"/>
              <a:t>‹#›</a:t>
            </a:fld>
            <a:endParaRPr lang="cs-CZ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57703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C0522-BF68-4F7D-BD1A-FB384E39DC7F}" type="datetimeFigureOut">
              <a:rPr lang="cs-CZ" smtClean="0"/>
              <a:t>9.12.2014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0A925-449D-4966-A8EE-124F886E8FF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2218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C0522-BF68-4F7D-BD1A-FB384E39DC7F}" type="datetimeFigureOut">
              <a:rPr lang="cs-CZ" smtClean="0"/>
              <a:t>9.12.2014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0A925-449D-4966-A8EE-124F886E8FF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04058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C0522-BF68-4F7D-BD1A-FB384E39DC7F}" type="datetimeFigureOut">
              <a:rPr lang="cs-CZ" smtClean="0"/>
              <a:t>9.12.2014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0A925-449D-4966-A8EE-124F886E8FF6}" type="slidenum">
              <a:rPr lang="cs-CZ" smtClean="0"/>
              <a:t>‹#›</a:t>
            </a:fld>
            <a:endParaRPr lang="cs-CZ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112221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C0522-BF68-4F7D-BD1A-FB384E39DC7F}" type="datetimeFigureOut">
              <a:rPr lang="cs-CZ" smtClean="0"/>
              <a:t>9.12.2014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0A925-449D-4966-A8EE-124F886E8FF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511474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C0522-BF68-4F7D-BD1A-FB384E39DC7F}" type="datetimeFigureOut">
              <a:rPr lang="cs-CZ" smtClean="0"/>
              <a:t>9.12.2014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0A925-449D-4966-A8EE-124F886E8FF6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506508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C0522-BF68-4F7D-BD1A-FB384E39DC7F}" type="datetimeFigureOut">
              <a:rPr lang="cs-CZ" smtClean="0"/>
              <a:t>9.12.2014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0A925-449D-4966-A8EE-124F886E8FF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37951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C0522-BF68-4F7D-BD1A-FB384E39DC7F}" type="datetimeFigureOut">
              <a:rPr lang="cs-CZ" smtClean="0"/>
              <a:t>9.12.2014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0A925-449D-4966-A8EE-124F886E8FF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059044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C0522-BF68-4F7D-BD1A-FB384E39DC7F}" type="datetimeFigureOut">
              <a:rPr lang="cs-CZ" smtClean="0"/>
              <a:t>9.12.2014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0A925-449D-4966-A8EE-124F886E8FF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68078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C0522-BF68-4F7D-BD1A-FB384E39DC7F}" type="datetimeFigureOut">
              <a:rPr lang="cs-CZ" smtClean="0"/>
              <a:t>9.12.2014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0A925-449D-4966-A8EE-124F886E8FF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18097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C0522-BF68-4F7D-BD1A-FB384E39DC7F}" type="datetimeFigureOut">
              <a:rPr lang="cs-CZ" smtClean="0"/>
              <a:t>9.12.2014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0A925-449D-4966-A8EE-124F886E8FF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00748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C0522-BF68-4F7D-BD1A-FB384E39DC7F}" type="datetimeFigureOut">
              <a:rPr lang="cs-CZ" smtClean="0"/>
              <a:t>9.12.2014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0A925-449D-4966-A8EE-124F886E8FF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2532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C0522-BF68-4F7D-BD1A-FB384E39DC7F}" type="datetimeFigureOut">
              <a:rPr lang="cs-CZ" smtClean="0"/>
              <a:t>9.12.2014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0A925-449D-4966-A8EE-124F886E8FF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8580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C0522-BF68-4F7D-BD1A-FB384E39DC7F}" type="datetimeFigureOut">
              <a:rPr lang="cs-CZ" smtClean="0"/>
              <a:t>9.12.2014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0A925-449D-4966-A8EE-124F886E8FF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4971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C0522-BF68-4F7D-BD1A-FB384E39DC7F}" type="datetimeFigureOut">
              <a:rPr lang="cs-CZ" smtClean="0"/>
              <a:t>9.12.2014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0A925-449D-4966-A8EE-124F886E8FF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556849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C0522-BF68-4F7D-BD1A-FB384E39DC7F}" type="datetimeFigureOut">
              <a:rPr lang="cs-CZ" smtClean="0"/>
              <a:t>9.12.2014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0A925-449D-4966-A8EE-124F886E8FF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004228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C0522-BF68-4F7D-BD1A-FB384E39DC7F}" type="datetimeFigureOut">
              <a:rPr lang="cs-CZ" smtClean="0"/>
              <a:t>9.12.2014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0A925-449D-4966-A8EE-124F886E8FF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19798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758C0522-BF68-4F7D-BD1A-FB384E39DC7F}" type="datetimeFigureOut">
              <a:rPr lang="cs-CZ" smtClean="0"/>
              <a:t>9.12.2014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2CF0A925-449D-4966-A8EE-124F886E8FF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0459680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  <p:sldLayoutId id="2147483816" r:id="rId12"/>
    <p:sldLayoutId id="2147483817" r:id="rId13"/>
    <p:sldLayoutId id="2147483818" r:id="rId14"/>
    <p:sldLayoutId id="2147483819" r:id="rId15"/>
    <p:sldLayoutId id="2147483820" r:id="rId16"/>
    <p:sldLayoutId id="214748382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commons.wikimedia.org/wiki/File:Goodenough_Horse_Shoe.jpg?uselang=cs" TargetMode="External"/><Relationship Id="rId2" Type="http://schemas.openxmlformats.org/officeDocument/2006/relationships/hyperlink" Target="http://commons.wikimedia.org/wiki/File:School.JPG?uselang=cs#file" TargetMode="External"/><Relationship Id="rId1" Type="http://schemas.openxmlformats.org/officeDocument/2006/relationships/slideLayout" Target="../slideLayouts/slideLayout3.xml"/><Relationship Id="rId6" Type="http://schemas.openxmlformats.org/officeDocument/2006/relationships/hyperlink" Target="http://commons.wikimedia.org/wiki/File:Power_line_sky.jpg?uselang=cs" TargetMode="External"/><Relationship Id="rId5" Type="http://schemas.openxmlformats.org/officeDocument/2006/relationships/hyperlink" Target="http://commons.wikimedia.org/wiki/File:Frowny-man.jpg?uselang=cs" TargetMode="External"/><Relationship Id="rId4" Type="http://schemas.openxmlformats.org/officeDocument/2006/relationships/hyperlink" Target="http://commons.wikimedia.org/wiki/File:Cucurbita_pepo_small_edible_orange_mini_pumpkin_-_A_basket_of_pumpkins.jpg?uselang=cs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commons.wikimedia.org/wiki/File:Wedding_Banquet_setting.jpeg?uselang=cs" TargetMode="External"/><Relationship Id="rId2" Type="http://schemas.openxmlformats.org/officeDocument/2006/relationships/hyperlink" Target="http://commons.wikimedia.org/wiki/File:Chaise_DSC08796.jpg" TargetMode="External"/><Relationship Id="rId1" Type="http://schemas.openxmlformats.org/officeDocument/2006/relationships/slideLayout" Target="../slideLayouts/slideLayout3.xml"/><Relationship Id="rId5" Type="http://schemas.openxmlformats.org/officeDocument/2006/relationships/hyperlink" Target="http://commons.wikimedia.org/wiki/File:Lead_Photo_For_Wideband_audio0-06309054861776531.jpg" TargetMode="External"/><Relationship Id="rId4" Type="http://schemas.openxmlformats.org/officeDocument/2006/relationships/hyperlink" Target="http://commons.wikimedia.org/wiki/File:Torre_de_Babel.jpg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Povolání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002060"/>
                </a:solidFill>
              </a:rPr>
              <a:t>Jaká by to tak mohla být?</a:t>
            </a:r>
            <a:endParaRPr lang="cs-CZ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82633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 descr="http://upload.wikimedia.org/wikipedia/commons/thumb/7/7d/Ionian_Star_Ship.JPG/800px-Ionian_Star_Ship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3843" y="808384"/>
            <a:ext cx="7200569" cy="542738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67329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 descr="http://upload.wikimedia.org/wikipedia/commons/thumb/4/43/Lead_Photo_For_Wideband_audio0-06309054861776531.jpg/640px-Lead_Photo_For_Wideband_audio0-06309054861776531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450" y="533814"/>
            <a:ext cx="4229100" cy="56578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791143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213" y="318052"/>
            <a:ext cx="8534399" cy="834887"/>
          </a:xfrm>
        </p:spPr>
        <p:txBody>
          <a:bodyPr/>
          <a:lstStyle/>
          <a:p>
            <a:r>
              <a:rPr lang="cs-CZ" dirty="0" smtClean="0"/>
              <a:t>Zdroje: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84212" y="1152939"/>
            <a:ext cx="10619891" cy="5208104"/>
          </a:xfrm>
        </p:spPr>
        <p:txBody>
          <a:bodyPr>
            <a:normAutofit/>
          </a:bodyPr>
          <a:lstStyle/>
          <a:p>
            <a:r>
              <a:rPr lang="cs-CZ" sz="1200" dirty="0" smtClean="0"/>
              <a:t>Snímek č. 1:</a:t>
            </a:r>
          </a:p>
          <a:p>
            <a:r>
              <a:rPr lang="cs-CZ" sz="1200" dirty="0" smtClean="0"/>
              <a:t>Hyena</a:t>
            </a:r>
            <a:r>
              <a:rPr lang="cs-CZ" sz="1200" dirty="0"/>
              <a:t>. [cit. 2014-12-01]. Dostupný pod licencí </a:t>
            </a:r>
            <a:r>
              <a:rPr lang="cs-CZ" sz="1200" dirty="0" err="1"/>
              <a:t>Creative</a:t>
            </a:r>
            <a:r>
              <a:rPr lang="cs-CZ" sz="1200" dirty="0"/>
              <a:t> </a:t>
            </a:r>
            <a:r>
              <a:rPr lang="cs-CZ" sz="1200" dirty="0" err="1"/>
              <a:t>Commons</a:t>
            </a:r>
            <a:r>
              <a:rPr lang="cs-CZ" sz="1200" dirty="0"/>
              <a:t> na WWW</a:t>
            </a:r>
            <a:r>
              <a:rPr lang="cs-CZ" sz="1200" dirty="0" smtClean="0"/>
              <a:t>:</a:t>
            </a:r>
          </a:p>
          <a:p>
            <a:r>
              <a:rPr lang="cs-CZ" sz="1200" dirty="0" smtClean="0"/>
              <a:t>&lt; </a:t>
            </a:r>
            <a:r>
              <a:rPr lang="cs-CZ" sz="1200" u="sng" dirty="0">
                <a:hlinkClick r:id="rId2"/>
              </a:rPr>
              <a:t>http://commons.wikimedia.org/wiki/</a:t>
            </a:r>
            <a:r>
              <a:rPr lang="cs-CZ" sz="1200" u="sng" dirty="0" err="1">
                <a:hlinkClick r:id="rId2"/>
              </a:rPr>
              <a:t>File:School.JPG?uselang</a:t>
            </a:r>
            <a:r>
              <a:rPr lang="cs-CZ" sz="1200" u="sng" dirty="0">
                <a:hlinkClick r:id="rId2"/>
              </a:rPr>
              <a:t>=</a:t>
            </a:r>
            <a:r>
              <a:rPr lang="cs-CZ" sz="1200" u="sng" dirty="0" err="1">
                <a:hlinkClick r:id="rId2"/>
              </a:rPr>
              <a:t>cs#file</a:t>
            </a:r>
            <a:r>
              <a:rPr lang="cs-CZ" sz="1200" dirty="0" smtClean="0"/>
              <a:t>&gt;</a:t>
            </a:r>
          </a:p>
          <a:p>
            <a:r>
              <a:rPr lang="cs-CZ" sz="1200" dirty="0" smtClean="0"/>
              <a:t>Snímek č. 2:</a:t>
            </a:r>
          </a:p>
          <a:p>
            <a:r>
              <a:rPr lang="cs-CZ" sz="1200" dirty="0"/>
              <a:t>[cit. 2014-12-01]. Dostupný pod licencí Public </a:t>
            </a:r>
            <a:r>
              <a:rPr lang="cs-CZ" sz="1200" dirty="0" err="1"/>
              <a:t>domain</a:t>
            </a:r>
            <a:r>
              <a:rPr lang="cs-CZ" sz="1200" dirty="0"/>
              <a:t> na WWW:</a:t>
            </a:r>
          </a:p>
          <a:p>
            <a:r>
              <a:rPr lang="cs-CZ" sz="1200" dirty="0"/>
              <a:t>&lt; </a:t>
            </a:r>
            <a:r>
              <a:rPr lang="cs-CZ" sz="1200" u="sng" dirty="0">
                <a:hlinkClick r:id="rId3"/>
              </a:rPr>
              <a:t>http://commons.wikimedia.org/wiki/</a:t>
            </a:r>
            <a:r>
              <a:rPr lang="cs-CZ" sz="1200" u="sng" dirty="0" err="1">
                <a:hlinkClick r:id="rId3"/>
              </a:rPr>
              <a:t>File:Goodenough_Horse_Shoe.jpg?uselang</a:t>
            </a:r>
            <a:r>
              <a:rPr lang="cs-CZ" sz="1200" u="sng" dirty="0">
                <a:hlinkClick r:id="rId3"/>
              </a:rPr>
              <a:t>=</a:t>
            </a:r>
            <a:r>
              <a:rPr lang="cs-CZ" sz="1200" u="sng" dirty="0" err="1">
                <a:hlinkClick r:id="rId3"/>
              </a:rPr>
              <a:t>cs</a:t>
            </a:r>
            <a:r>
              <a:rPr lang="cs-CZ" sz="1200" dirty="0" smtClean="0"/>
              <a:t>&gt;</a:t>
            </a:r>
          </a:p>
          <a:p>
            <a:r>
              <a:rPr lang="cs-CZ" sz="1200" dirty="0" smtClean="0"/>
              <a:t>Snímek č. 3:</a:t>
            </a:r>
          </a:p>
          <a:p>
            <a:r>
              <a:rPr lang="cs-CZ" sz="1200" dirty="0"/>
              <a:t>MARKHAM, </a:t>
            </a:r>
            <a:r>
              <a:rPr lang="cs-CZ" sz="1200" dirty="0" err="1"/>
              <a:t>Pete</a:t>
            </a:r>
            <a:r>
              <a:rPr lang="cs-CZ" sz="1200" dirty="0"/>
              <a:t>. [cit. 2014-12-01]. Dostupný pod licencí </a:t>
            </a:r>
            <a:r>
              <a:rPr lang="cs-CZ" sz="1200" dirty="0" err="1"/>
              <a:t>Creative</a:t>
            </a:r>
            <a:r>
              <a:rPr lang="cs-CZ" sz="1200" dirty="0"/>
              <a:t> </a:t>
            </a:r>
            <a:r>
              <a:rPr lang="cs-CZ" sz="1200" dirty="0" err="1"/>
              <a:t>Commons</a:t>
            </a:r>
            <a:r>
              <a:rPr lang="cs-CZ" sz="1200" dirty="0"/>
              <a:t> na WWW:</a:t>
            </a:r>
          </a:p>
          <a:p>
            <a:r>
              <a:rPr lang="cs-CZ" sz="1200" dirty="0"/>
              <a:t>&lt; </a:t>
            </a:r>
            <a:r>
              <a:rPr lang="cs-CZ" sz="1200" u="sng" dirty="0">
                <a:hlinkClick r:id="rId4"/>
              </a:rPr>
              <a:t>http://commons.wikimedia.org/wiki/File:Cucurbita_pepo_small_edible_orange_mini_pumpkin_-_A_basket_of_pumpkins.jpg?uselang=</a:t>
            </a:r>
            <a:r>
              <a:rPr lang="cs-CZ" sz="1200" u="sng" dirty="0" err="1">
                <a:hlinkClick r:id="rId4"/>
              </a:rPr>
              <a:t>cs</a:t>
            </a:r>
            <a:r>
              <a:rPr lang="cs-CZ" sz="1200" dirty="0" smtClean="0"/>
              <a:t>&gt;</a:t>
            </a:r>
          </a:p>
          <a:p>
            <a:r>
              <a:rPr lang="cs-CZ" sz="1200" dirty="0" smtClean="0"/>
              <a:t>Snímek č. 4:</a:t>
            </a:r>
          </a:p>
          <a:p>
            <a:r>
              <a:rPr lang="cs-CZ" sz="1200" dirty="0"/>
              <a:t>BRANDI, </a:t>
            </a:r>
            <a:r>
              <a:rPr lang="cs-CZ" sz="1200" dirty="0" err="1"/>
              <a:t>Carolyn</a:t>
            </a:r>
            <a:r>
              <a:rPr lang="cs-CZ" sz="1200" dirty="0"/>
              <a:t>. [cit. 2014-12-01]. Dostupný pod licencí </a:t>
            </a:r>
            <a:r>
              <a:rPr lang="cs-CZ" sz="1200" dirty="0" err="1"/>
              <a:t>Creative</a:t>
            </a:r>
            <a:r>
              <a:rPr lang="cs-CZ" sz="1200" dirty="0"/>
              <a:t> </a:t>
            </a:r>
            <a:r>
              <a:rPr lang="cs-CZ" sz="1200" dirty="0" err="1"/>
              <a:t>Commons</a:t>
            </a:r>
            <a:r>
              <a:rPr lang="cs-CZ" sz="1200" dirty="0"/>
              <a:t> na WWW:</a:t>
            </a:r>
          </a:p>
          <a:p>
            <a:r>
              <a:rPr lang="cs-CZ" sz="1200" dirty="0"/>
              <a:t>&lt; </a:t>
            </a:r>
            <a:r>
              <a:rPr lang="cs-CZ" sz="1200" u="sng" dirty="0">
                <a:hlinkClick r:id="rId5"/>
              </a:rPr>
              <a:t>http://commons.wikimedia.org/wiki/</a:t>
            </a:r>
            <a:r>
              <a:rPr lang="cs-CZ" sz="1200" u="sng" dirty="0" err="1">
                <a:hlinkClick r:id="rId5"/>
              </a:rPr>
              <a:t>File:Frowny-man.jpg?uselang</a:t>
            </a:r>
            <a:r>
              <a:rPr lang="cs-CZ" sz="1200" u="sng" dirty="0">
                <a:hlinkClick r:id="rId5"/>
              </a:rPr>
              <a:t>=</a:t>
            </a:r>
            <a:r>
              <a:rPr lang="cs-CZ" sz="1200" u="sng" dirty="0" err="1">
                <a:hlinkClick r:id="rId5"/>
              </a:rPr>
              <a:t>cs</a:t>
            </a:r>
            <a:r>
              <a:rPr lang="cs-CZ" sz="1200" dirty="0" smtClean="0"/>
              <a:t>&gt;</a:t>
            </a:r>
          </a:p>
          <a:p>
            <a:r>
              <a:rPr lang="cs-CZ" sz="1200" dirty="0"/>
              <a:t>Snímek č. 5:</a:t>
            </a:r>
          </a:p>
          <a:p>
            <a:r>
              <a:rPr lang="cs-CZ" sz="1200" dirty="0"/>
              <a:t>ALLENS, Martin. [cit. 2014-12-01]. Dostupný pod licencí </a:t>
            </a:r>
            <a:r>
              <a:rPr lang="cs-CZ" sz="1200" dirty="0" err="1"/>
              <a:t>Creative</a:t>
            </a:r>
            <a:r>
              <a:rPr lang="cs-CZ" sz="1200" dirty="0"/>
              <a:t> </a:t>
            </a:r>
            <a:r>
              <a:rPr lang="cs-CZ" sz="1200" dirty="0" err="1"/>
              <a:t>Commons</a:t>
            </a:r>
            <a:r>
              <a:rPr lang="cs-CZ" sz="1200" dirty="0"/>
              <a:t> na WWW:</a:t>
            </a:r>
          </a:p>
          <a:p>
            <a:r>
              <a:rPr lang="cs-CZ" sz="1200" dirty="0"/>
              <a:t>&lt; </a:t>
            </a:r>
            <a:r>
              <a:rPr lang="cs-CZ" sz="1200" dirty="0">
                <a:hlinkClick r:id="rId6"/>
              </a:rPr>
              <a:t>http://commons.wikimedia.org/wiki/</a:t>
            </a:r>
            <a:r>
              <a:rPr lang="cs-CZ" sz="1200" dirty="0" err="1">
                <a:hlinkClick r:id="rId6"/>
              </a:rPr>
              <a:t>File:Power_line_sky.jpg?uselang</a:t>
            </a:r>
            <a:r>
              <a:rPr lang="cs-CZ" sz="1200" dirty="0">
                <a:hlinkClick r:id="rId6"/>
              </a:rPr>
              <a:t>=</a:t>
            </a:r>
            <a:r>
              <a:rPr lang="cs-CZ" sz="1200" dirty="0" err="1">
                <a:hlinkClick r:id="rId6"/>
              </a:rPr>
              <a:t>cs</a:t>
            </a:r>
            <a:r>
              <a:rPr lang="cs-CZ" sz="1200" dirty="0"/>
              <a:t>&gt;</a:t>
            </a:r>
          </a:p>
          <a:p>
            <a:endParaRPr lang="cs-CZ" sz="1200" dirty="0"/>
          </a:p>
          <a:p>
            <a:endParaRPr lang="cs-CZ" sz="1700" dirty="0" smtClean="0"/>
          </a:p>
        </p:txBody>
      </p:sp>
    </p:spTree>
    <p:extLst>
      <p:ext uri="{BB962C8B-B14F-4D97-AF65-F5344CB8AC3E}">
        <p14:creationId xmlns:p14="http://schemas.microsoft.com/office/powerpoint/2010/main" val="5250417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213" y="318052"/>
            <a:ext cx="8534399" cy="834887"/>
          </a:xfrm>
        </p:spPr>
        <p:txBody>
          <a:bodyPr/>
          <a:lstStyle/>
          <a:p>
            <a:r>
              <a:rPr lang="cs-CZ" dirty="0" smtClean="0"/>
              <a:t>Zdroje: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84213" y="1298713"/>
            <a:ext cx="10195822" cy="4695687"/>
          </a:xfrm>
        </p:spPr>
        <p:txBody>
          <a:bodyPr>
            <a:noAutofit/>
          </a:bodyPr>
          <a:lstStyle/>
          <a:p>
            <a:r>
              <a:rPr lang="cs-CZ" sz="1200" dirty="0" smtClean="0"/>
              <a:t>Snímek č. 6:</a:t>
            </a:r>
          </a:p>
          <a:p>
            <a:r>
              <a:rPr lang="cs-CZ" sz="1200" dirty="0"/>
              <a:t>MONNIAUX, David. [cit. 2014-12-02]. Dostupný pod licencí </a:t>
            </a:r>
            <a:r>
              <a:rPr lang="cs-CZ" sz="1200" dirty="0" err="1"/>
              <a:t>Creative</a:t>
            </a:r>
            <a:r>
              <a:rPr lang="cs-CZ" sz="1200" dirty="0"/>
              <a:t> </a:t>
            </a:r>
            <a:r>
              <a:rPr lang="cs-CZ" sz="1200" dirty="0" err="1"/>
              <a:t>Commons</a:t>
            </a:r>
            <a:r>
              <a:rPr lang="cs-CZ" sz="1200" dirty="0"/>
              <a:t> na WWW:</a:t>
            </a:r>
          </a:p>
          <a:p>
            <a:r>
              <a:rPr lang="cs-CZ" sz="1200" dirty="0"/>
              <a:t>&lt; </a:t>
            </a:r>
            <a:r>
              <a:rPr lang="cs-CZ" sz="1200" u="sng" dirty="0">
                <a:hlinkClick r:id="rId2"/>
              </a:rPr>
              <a:t>http://commons.wikimedia.org/wiki/File:Chaise_DSC08796.jpg</a:t>
            </a:r>
            <a:r>
              <a:rPr lang="cs-CZ" sz="1200" dirty="0"/>
              <a:t>&gt;</a:t>
            </a:r>
          </a:p>
          <a:p>
            <a:r>
              <a:rPr lang="cs-CZ" sz="1200" dirty="0" smtClean="0"/>
              <a:t>Snímek č. 7:</a:t>
            </a:r>
          </a:p>
          <a:p>
            <a:r>
              <a:rPr lang="cs-CZ" sz="1200" dirty="0"/>
              <a:t>HUNTER, </a:t>
            </a:r>
            <a:r>
              <a:rPr lang="cs-CZ" sz="1200" dirty="0" err="1"/>
              <a:t>Tracy</a:t>
            </a:r>
            <a:r>
              <a:rPr lang="cs-CZ" sz="1200" dirty="0"/>
              <a:t>. [cit. 2014-12-02]. Dostupný pod licencí </a:t>
            </a:r>
            <a:r>
              <a:rPr lang="cs-CZ" sz="1200" dirty="0" err="1"/>
              <a:t>Creative</a:t>
            </a:r>
            <a:r>
              <a:rPr lang="cs-CZ" sz="1200" dirty="0"/>
              <a:t> </a:t>
            </a:r>
            <a:r>
              <a:rPr lang="cs-CZ" sz="1200" dirty="0" err="1"/>
              <a:t>Commons</a:t>
            </a:r>
            <a:r>
              <a:rPr lang="cs-CZ" sz="1200" dirty="0"/>
              <a:t> na WWW:</a:t>
            </a:r>
          </a:p>
          <a:p>
            <a:r>
              <a:rPr lang="cs-CZ" sz="1200" dirty="0"/>
              <a:t>&lt; </a:t>
            </a:r>
            <a:r>
              <a:rPr lang="cs-CZ" sz="1200" dirty="0">
                <a:hlinkClick r:id="rId3"/>
              </a:rPr>
              <a:t>http://commons.wikimedia.org/wiki/</a:t>
            </a:r>
            <a:r>
              <a:rPr lang="cs-CZ" sz="1200" dirty="0" err="1">
                <a:hlinkClick r:id="rId3"/>
              </a:rPr>
              <a:t>File:Wedding_Banquet_setting.jpeg?uselang</a:t>
            </a:r>
            <a:r>
              <a:rPr lang="cs-CZ" sz="1200" dirty="0">
                <a:hlinkClick r:id="rId3"/>
              </a:rPr>
              <a:t>=</a:t>
            </a:r>
            <a:r>
              <a:rPr lang="cs-CZ" sz="1200" dirty="0" err="1">
                <a:hlinkClick r:id="rId3"/>
              </a:rPr>
              <a:t>cs</a:t>
            </a:r>
            <a:r>
              <a:rPr lang="cs-CZ" sz="1200" dirty="0" smtClean="0"/>
              <a:t>&gt; </a:t>
            </a:r>
            <a:endParaRPr lang="cs-CZ" sz="1200" dirty="0"/>
          </a:p>
          <a:p>
            <a:r>
              <a:rPr lang="cs-CZ" sz="1200" dirty="0" smtClean="0"/>
              <a:t>Snímek č. 8:</a:t>
            </a:r>
          </a:p>
          <a:p>
            <a:r>
              <a:rPr lang="cs-CZ" sz="1200" dirty="0"/>
              <a:t>DZLINKER. [cit. 2014-12-02]. Dostupný pod licencí </a:t>
            </a:r>
            <a:r>
              <a:rPr lang="cs-CZ" sz="1200" dirty="0" err="1"/>
              <a:t>Creative</a:t>
            </a:r>
            <a:r>
              <a:rPr lang="cs-CZ" sz="1200" dirty="0"/>
              <a:t> </a:t>
            </a:r>
            <a:r>
              <a:rPr lang="cs-CZ" sz="1200" dirty="0" err="1"/>
              <a:t>Commons</a:t>
            </a:r>
            <a:r>
              <a:rPr lang="cs-CZ" sz="1200" dirty="0"/>
              <a:t> na WWW:</a:t>
            </a:r>
          </a:p>
          <a:p>
            <a:r>
              <a:rPr lang="cs-CZ" sz="1200" dirty="0"/>
              <a:t>&lt; </a:t>
            </a:r>
            <a:r>
              <a:rPr lang="cs-CZ" sz="1200" dirty="0">
                <a:hlinkClick r:id="rId4"/>
              </a:rPr>
              <a:t>http://commons.wikimedia.org/wiki/</a:t>
            </a:r>
            <a:r>
              <a:rPr lang="cs-CZ" sz="1200" dirty="0" err="1">
                <a:hlinkClick r:id="rId4"/>
              </a:rPr>
              <a:t>File:Torre_de_Babel.jpg</a:t>
            </a:r>
            <a:r>
              <a:rPr lang="cs-CZ" sz="1200" dirty="0" smtClean="0"/>
              <a:t>&gt;</a:t>
            </a:r>
          </a:p>
          <a:p>
            <a:r>
              <a:rPr lang="cs-CZ" sz="1200" dirty="0"/>
              <a:t>Snímek č. 9: </a:t>
            </a:r>
          </a:p>
          <a:p>
            <a:r>
              <a:rPr lang="cs-CZ" sz="1200" dirty="0"/>
              <a:t>FERRA, Sergio. [cit. 2014-12-02]. Dostupný pod licencí </a:t>
            </a:r>
            <a:r>
              <a:rPr lang="cs-CZ" sz="1200" dirty="0" err="1"/>
              <a:t>Creative</a:t>
            </a:r>
            <a:r>
              <a:rPr lang="cs-CZ" sz="1200" dirty="0"/>
              <a:t> </a:t>
            </a:r>
            <a:r>
              <a:rPr lang="cs-CZ" sz="1200" dirty="0" err="1"/>
              <a:t>Commons</a:t>
            </a:r>
            <a:r>
              <a:rPr lang="cs-CZ" sz="1200" dirty="0"/>
              <a:t> na WWW:</a:t>
            </a:r>
          </a:p>
          <a:p>
            <a:r>
              <a:rPr lang="cs-CZ" sz="1200" dirty="0"/>
              <a:t>&lt; http://commons.wikimedia.org/wiki/File:Ionian_Star_Ship.JPG </a:t>
            </a:r>
            <a:r>
              <a:rPr lang="cs-CZ" sz="1200" dirty="0" smtClean="0"/>
              <a:t>&gt;  </a:t>
            </a:r>
          </a:p>
          <a:p>
            <a:r>
              <a:rPr lang="cs-CZ" sz="1200" dirty="0" smtClean="0"/>
              <a:t>Snímek č. 10:</a:t>
            </a:r>
          </a:p>
          <a:p>
            <a:r>
              <a:rPr lang="cs-CZ" sz="1200" dirty="0"/>
              <a:t> [cit. 2014-12-02]. Dostupný pod licencí </a:t>
            </a:r>
            <a:r>
              <a:rPr lang="cs-CZ" sz="1200" dirty="0" err="1"/>
              <a:t>Creative</a:t>
            </a:r>
            <a:r>
              <a:rPr lang="cs-CZ" sz="1200" dirty="0"/>
              <a:t> </a:t>
            </a:r>
            <a:r>
              <a:rPr lang="cs-CZ" sz="1200" dirty="0" err="1"/>
              <a:t>Commons</a:t>
            </a:r>
            <a:r>
              <a:rPr lang="cs-CZ" sz="1200" dirty="0"/>
              <a:t> na WWW:</a:t>
            </a:r>
          </a:p>
          <a:p>
            <a:r>
              <a:rPr lang="cs-CZ" sz="1200" dirty="0"/>
              <a:t>&lt; </a:t>
            </a:r>
            <a:r>
              <a:rPr lang="cs-CZ" sz="1200" dirty="0">
                <a:hlinkClick r:id="rId5"/>
              </a:rPr>
              <a:t>http://commons.wikimedia.org/wiki/File:Lead_Photo_For_Wideband_audio0-06309054861776531.jpg</a:t>
            </a:r>
            <a:r>
              <a:rPr lang="cs-CZ" sz="1200" dirty="0" smtClean="0"/>
              <a:t>&gt;</a:t>
            </a:r>
          </a:p>
          <a:p>
            <a:endParaRPr lang="cs-CZ" sz="1200" dirty="0"/>
          </a:p>
          <a:p>
            <a:endParaRPr lang="cs-CZ" sz="1200" dirty="0" smtClean="0"/>
          </a:p>
          <a:p>
            <a:endParaRPr lang="cs-CZ" sz="1200" dirty="0"/>
          </a:p>
          <a:p>
            <a:endParaRPr lang="cs-CZ" sz="1200" dirty="0" smtClean="0"/>
          </a:p>
          <a:p>
            <a:endParaRPr lang="cs-CZ" sz="1200" dirty="0"/>
          </a:p>
          <a:p>
            <a:endParaRPr lang="cs-CZ" sz="1200" dirty="0"/>
          </a:p>
          <a:p>
            <a:r>
              <a:rPr lang="cs-CZ" sz="1200" dirty="0" smtClean="0"/>
              <a:t>   </a:t>
            </a:r>
            <a:endParaRPr lang="cs-CZ" sz="1200" dirty="0"/>
          </a:p>
          <a:p>
            <a:endParaRPr lang="cs-CZ" sz="1200" dirty="0"/>
          </a:p>
          <a:p>
            <a:endParaRPr lang="cs-CZ" sz="1700" dirty="0" smtClean="0"/>
          </a:p>
          <a:p>
            <a:endParaRPr lang="cs-CZ" sz="1700" dirty="0" smtClean="0"/>
          </a:p>
          <a:p>
            <a:endParaRPr lang="cs-CZ" sz="1200" dirty="0"/>
          </a:p>
          <a:p>
            <a:endParaRPr lang="cs-CZ" sz="1200" dirty="0"/>
          </a:p>
          <a:p>
            <a:endParaRPr lang="cs-CZ" sz="1200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250417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2" descr="File:School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8643" y="1046922"/>
            <a:ext cx="6842760" cy="513869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808767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2" descr="http://upload.wikimedia.org/wikipedia/commons/f/ff/Goodenough_Horse_Shoe.jpg?uselang=cs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2243" y="848139"/>
            <a:ext cx="4625009" cy="530086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361850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2" descr="File:Cucurbita pepo small edible orange mini pumpkin - A basket of pumpkins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878" y="821634"/>
            <a:ext cx="7328452" cy="462500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050721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2" descr="http://upload.wikimedia.org/wikipedia/commons/e/e9/Frowny-man.jpg?uselang=cs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7912" y="1020417"/>
            <a:ext cx="7280082" cy="456661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596675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3" descr="File:Power line sky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7031" y="544995"/>
            <a:ext cx="4286250" cy="5715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371900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2" descr="http://upload.wikimedia.org/wikipedia/commons/4/47/Chaise_DSC08796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097" y="662608"/>
            <a:ext cx="3609353" cy="556446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077414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 descr="File:Wedding Banquet setting.jpe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1" y="728870"/>
            <a:ext cx="7333090" cy="51652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399406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 descr="File:Torre de Babel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7435" y="558247"/>
            <a:ext cx="3810000" cy="5715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18249965"/>
      </p:ext>
    </p:extLst>
  </p:cSld>
  <p:clrMapOvr>
    <a:masterClrMapping/>
  </p:clrMapOvr>
</p:sld>
</file>

<file path=ppt/theme/theme1.xml><?xml version="1.0" encoding="utf-8"?>
<a:theme xmlns:a="http://schemas.openxmlformats.org/drawingml/2006/main" name="Řez">
  <a:themeElements>
    <a:clrScheme name="Řez">
      <a:dk1>
        <a:sysClr val="windowText" lastClr="000000"/>
      </a:dk1>
      <a:lt1>
        <a:sysClr val="window" lastClr="FFFFFF"/>
      </a:lt1>
      <a:dk2>
        <a:srgbClr val="537D0B"/>
      </a:dk2>
      <a:lt2>
        <a:srgbClr val="A9E257"/>
      </a:lt2>
      <a:accent1>
        <a:srgbClr val="38540A"/>
      </a:accent1>
      <a:accent2>
        <a:srgbClr val="31A274"/>
      </a:accent2>
      <a:accent3>
        <a:srgbClr val="236073"/>
      </a:accent3>
      <a:accent4>
        <a:srgbClr val="6C4D90"/>
      </a:accent4>
      <a:accent5>
        <a:srgbClr val="983C27"/>
      </a:accent5>
      <a:accent6>
        <a:srgbClr val="CD811F"/>
      </a:accent6>
      <a:hlink>
        <a:srgbClr val="293F06"/>
      </a:hlink>
      <a:folHlink>
        <a:srgbClr val="68883A"/>
      </a:folHlink>
    </a:clrScheme>
    <a:fontScheme name="Řez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Řez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9759155-7935-4C61-A06C-C04380D1B16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50</TotalTime>
  <Words>275</Words>
  <Application>Microsoft Office PowerPoint</Application>
  <PresentationFormat>Širokoúhlá obrazovka</PresentationFormat>
  <Paragraphs>50</Paragraphs>
  <Slides>13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6" baseType="lpstr">
      <vt:lpstr>Century Gothic</vt:lpstr>
      <vt:lpstr>Wingdings 3</vt:lpstr>
      <vt:lpstr>Řez</vt:lpstr>
      <vt:lpstr>Povolání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Zdroje:</vt:lpstr>
      <vt:lpstr>Zdroje:</vt:lpstr>
    </vt:vector>
  </TitlesOfParts>
  <Company>NUV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Povolání</dc:title>
  <dc:creator>Šedá Simona</dc:creator>
  <cp:lastModifiedBy>Šedá Simona</cp:lastModifiedBy>
  <cp:revision>7</cp:revision>
  <dcterms:created xsi:type="dcterms:W3CDTF">2014-12-02T13:15:34Z</dcterms:created>
  <dcterms:modified xsi:type="dcterms:W3CDTF">2014-12-09T08:54:29Z</dcterms:modified>
</cp:coreProperties>
</file>