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7" r:id="rId2"/>
    <p:sldId id="268" r:id="rId3"/>
    <p:sldId id="275" r:id="rId4"/>
    <p:sldId id="276" r:id="rId5"/>
    <p:sldId id="277" r:id="rId6"/>
    <p:sldId id="278" r:id="rId7"/>
    <p:sldId id="279" r:id="rId8"/>
    <p:sldId id="269" r:id="rId9"/>
    <p:sldId id="274" r:id="rId10"/>
    <p:sldId id="270" r:id="rId11"/>
    <p:sldId id="271" r:id="rId12"/>
    <p:sldId id="272" r:id="rId13"/>
    <p:sldId id="280" r:id="rId14"/>
  </p:sldIdLst>
  <p:sldSz cx="9144000" cy="6858000" type="screen4x3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B2A71A-B7FF-4BA4-BB9F-8757BB4C6865}" type="datetime1">
              <a:rPr lang="cs-CZ" smtClean="0"/>
              <a:t>5.3.2018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D0593B-8C11-4592-AB98-3E1A6F011459}" type="datetime1">
              <a:rPr lang="cs-CZ" smtClean="0"/>
              <a:t>5.3.2018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smtClean="0"/>
              <a:t>Kliknutím můžete upravit styl předlohy textů.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84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Záběr zblízka na barevné muš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1714" cy="4624183"/>
          </a:xfrm>
          <a:prstGeom prst="rect">
            <a:avLst/>
          </a:prstGeom>
        </p:spPr>
      </p:pic>
      <p:sp useBgFill="1">
        <p:nvSpPr>
          <p:cNvPr id="7" name="Obdélník 6"/>
          <p:cNvSpPr/>
          <p:nvPr/>
        </p:nvSpPr>
        <p:spPr bwMode="white">
          <a:xfrm>
            <a:off x="0" y="3074522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0361" y="3937322"/>
            <a:ext cx="72009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pPr rtl="0"/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70361" y="5641975"/>
            <a:ext cx="72009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 smtClean="0"/>
              <a:t>Upravit styl předlohy podnadpisů</a:t>
            </a:r>
            <a:endParaRPr lang="cs-CZ"/>
          </a:p>
        </p:txBody>
      </p:sp>
      <p:sp>
        <p:nvSpPr>
          <p:cNvPr id="10" name="Volný tvar 9"/>
          <p:cNvSpPr/>
          <p:nvPr/>
        </p:nvSpPr>
        <p:spPr>
          <a:xfrm rot="21388434">
            <a:off x="9177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sz="1800"/>
          </a:p>
        </p:txBody>
      </p:sp>
      <p:sp>
        <p:nvSpPr>
          <p:cNvPr id="11" name="Volný tvar 10"/>
          <p:cNvSpPr/>
          <p:nvPr/>
        </p:nvSpPr>
        <p:spPr>
          <a:xfrm rot="21388434">
            <a:off x="22254" y="2764069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sz="1800"/>
          </a:p>
        </p:txBody>
      </p:sp>
      <p:sp>
        <p:nvSpPr>
          <p:cNvPr id="12" name="Volný tvar 11"/>
          <p:cNvSpPr/>
          <p:nvPr/>
        </p:nvSpPr>
        <p:spPr>
          <a:xfrm rot="21388434">
            <a:off x="-3439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dirty="0" smtClean="0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70360" y="1828801"/>
            <a:ext cx="7200899" cy="3962400"/>
          </a:xfrm>
        </p:spPr>
        <p:txBody>
          <a:bodyPr vert="eaVert" rtlCol="0"/>
          <a:lstStyle/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D4C75A-AA6C-4DD9-AB8F-DCD60191B787}" type="datetime1">
              <a:rPr lang="cs-CZ" smtClean="0"/>
              <a:t>5.3.2018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 rtlCol="0"/>
          <a:lstStyle/>
          <a:p>
            <a:pPr rtl="0"/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 rtlCol="0"/>
          <a:lstStyle/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91EF89-94E1-4FD5-A01F-C92B9F96E854}" type="datetime1">
              <a:rPr lang="cs-CZ" smtClean="0"/>
              <a:t>5.3.2018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1BB142-6EA2-4998-A5CA-16E626EC40E5}" type="datetime1">
              <a:rPr lang="cs-CZ" smtClean="0"/>
              <a:t>5.3.2018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0360" y="1928554"/>
            <a:ext cx="72009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70360" y="4267201"/>
            <a:ext cx="72009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F3F80F-8A98-4941-874A-C618674DAD90}" type="datetime1">
              <a:rPr lang="cs-CZ" smtClean="0"/>
              <a:t>5.3.2018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70360" y="1828800"/>
            <a:ext cx="3486149" cy="3962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04F5F9-2FC2-4B9D-A88B-556A1955C101}" type="datetime1">
              <a:rPr lang="cs-CZ" smtClean="0"/>
              <a:t>5.3.2018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513F29E-967E-4B69-BEAA-E3504E4378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70360" y="2781300"/>
            <a:ext cx="3483864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87397" y="2781300"/>
            <a:ext cx="3483864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274C0-F0E8-452A-B814-7FC95E63FB17}" type="datetime1">
              <a:rPr lang="cs-CZ" smtClean="0"/>
              <a:t>5.3.2018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1B091E-2ECC-44C7-97BA-1C8E0C9D9861}" type="datetime1">
              <a:rPr lang="cs-CZ" smtClean="0"/>
              <a:t>5.3.2018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14924F-9639-4E9C-9D78-F5437C458115}" type="datetime1">
              <a:rPr lang="cs-CZ" smtClean="0"/>
              <a:t>5.3.2018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010" y="533401"/>
            <a:ext cx="3429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6010" y="3429001"/>
            <a:ext cx="3429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6BDD7F-A990-4244-AD42-9B0DDFE6BC2D}" type="datetime1">
              <a:rPr lang="cs-CZ" smtClean="0"/>
              <a:t>5.3.2018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256788" y="533402"/>
            <a:ext cx="3429894" cy="2743199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 dirty="0" smtClean="0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3"/>
            <a:ext cx="4914989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256787" y="3429002"/>
            <a:ext cx="3429893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4E1D1C-2911-45EA-B607-2AEBAB042D37}" type="datetime1">
              <a:rPr lang="cs-CZ" smtClean="0"/>
              <a:t>5.3.2018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-3439" y="5374940"/>
            <a:ext cx="9180085" cy="1559261"/>
            <a:chOff x="-4585" y="2764068"/>
            <a:chExt cx="12240113" cy="1559261"/>
          </a:xfrm>
        </p:grpSpPr>
        <p:sp>
          <p:nvSpPr>
            <p:cNvPr id="9" name="Volný tvar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sz="1800"/>
            </a:p>
          </p:txBody>
        </p:sp>
        <p:sp>
          <p:nvSpPr>
            <p:cNvPr id="10" name="Volný tvar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sz="1800"/>
            </a:p>
          </p:txBody>
        </p:sp>
        <p:sp>
          <p:nvSpPr>
            <p:cNvPr id="11" name="Volný tvar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sz="180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smtClean="0"/>
              <a:t>Kliknutím můžete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70360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smtClean="0"/>
              <a:t>Upravit styly předlohy textu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974365" y="6400800"/>
            <a:ext cx="446612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992133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A6BCCCE-107E-440D-BC27-3A76C3D87397}" type="datetime1">
              <a:rPr lang="cs-CZ" smtClean="0"/>
              <a:t>5.3.2018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63732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0361" y="3937322"/>
            <a:ext cx="7425494" cy="1625279"/>
          </a:xfrm>
        </p:spPr>
        <p:txBody>
          <a:bodyPr rtlCol="0"/>
          <a:lstStyle/>
          <a:p>
            <a:pPr rtl="0"/>
            <a:r>
              <a:rPr lang="cs-CZ" dirty="0" smtClean="0"/>
              <a:t>Bezobratlí živočichové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Obrázkový systém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57353" y="157143"/>
            <a:ext cx="1599161" cy="64902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/>
              <a:t>Hmyz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92284" y="4131398"/>
            <a:ext cx="316714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Hmyz s proměnou dokonalou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28652" y="1281192"/>
            <a:ext cx="316714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Hmyz s proměnou nedokonalou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80315" y="1629295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VÁŽKY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521336" y="2299644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ROVNOKŘÍDLÍ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483930" y="5430982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BLANOKŘÍDLÍ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83930" y="4131398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MOTÝLI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580315" y="5430982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BROUCI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580315" y="4714274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SÍŤOKŘÍDLÍ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580315" y="4115757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BLECHY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483930" y="4774249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DVOUKŘÍDLÍ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580313" y="2299644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STEJNOKŘÍDLÍ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521337" y="1646694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PLOŠTICE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580313" y="2969993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VŠI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32011" y="2194560"/>
            <a:ext cx="322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Vajíčko – larva – dospělec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32011" y="4589583"/>
            <a:ext cx="336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Vajíčko – larva – kukla – dospělec </a:t>
            </a:r>
          </a:p>
        </p:txBody>
      </p:sp>
    </p:spTree>
    <p:extLst>
      <p:ext uri="{BB962C8B-B14F-4D97-AF65-F5344CB8AC3E}">
        <p14:creationId xmlns:p14="http://schemas.microsoft.com/office/powerpoint/2010/main" val="15657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1152" y="337854"/>
            <a:ext cx="7276754" cy="51602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cs-CZ" sz="3200" dirty="0"/>
              <a:t>Hmyz s proměnou nedokonalou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8652" y="1462028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VÁŽKY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695903" y="1462028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ROVNOKŘÍDLÍ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06582" y="3995440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STEJNOKŘÍDLÍ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715788" y="3995440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PLOŠTICE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715789" y="1462028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VŠI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36124"/>
            <a:ext cx="1690610" cy="129290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88" y="2236126"/>
            <a:ext cx="1687483" cy="11293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03" y="2072601"/>
            <a:ext cx="1687483" cy="126726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3" y="4862580"/>
            <a:ext cx="1817350" cy="137437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" t="14824" r="15271"/>
          <a:stretch/>
        </p:blipFill>
        <p:spPr>
          <a:xfrm>
            <a:off x="3769818" y="4822774"/>
            <a:ext cx="1633452" cy="12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1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289512" y="227038"/>
            <a:ext cx="6295852" cy="62345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/>
              <a:t>Hmyz s proměnou dokonalou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492240" y="3921766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BLANOKŘÍDLÍ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593697" y="3946732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MOTÝLI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29794" y="1200360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BROUCI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28650" y="3946732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SÍŤOKŘÍDLÍ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28650" y="1200360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BLECHY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492242" y="1200360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DVOUKŘÍDLÍ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8" y="1888905"/>
            <a:ext cx="1936085" cy="127438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34" y="1801765"/>
            <a:ext cx="1439661" cy="19195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97" y="4749685"/>
            <a:ext cx="1687483" cy="134866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6145" r="5637" b="6582"/>
          <a:stretch/>
        </p:blipFill>
        <p:spPr>
          <a:xfrm>
            <a:off x="6558743" y="4688796"/>
            <a:ext cx="1687483" cy="166528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1" y="1801767"/>
            <a:ext cx="1687483" cy="182810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1"/>
          <a:stretch/>
        </p:blipFill>
        <p:spPr>
          <a:xfrm>
            <a:off x="628650" y="4392341"/>
            <a:ext cx="1687483" cy="23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421208" y="0"/>
            <a:ext cx="2427142" cy="67557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/>
              <a:t>Ostnokožci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28650" y="766496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LILIJICE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8649" y="3978668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JEŽOVKY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28123" y="770380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HVĚZDICE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16223" y="766496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HADICE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668934" y="3978668"/>
            <a:ext cx="1687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SUMÝŠI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3" r="6313"/>
          <a:stretch/>
        </p:blipFill>
        <p:spPr>
          <a:xfrm>
            <a:off x="328713" y="1370057"/>
            <a:ext cx="2657492" cy="237438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18630"/>
          <a:stretch/>
        </p:blipFill>
        <p:spPr>
          <a:xfrm>
            <a:off x="3230016" y="1370057"/>
            <a:ext cx="2985963" cy="227480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80" y="1370057"/>
            <a:ext cx="2571812" cy="203816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3" y="4582229"/>
            <a:ext cx="2657518" cy="199313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75" y="4630175"/>
            <a:ext cx="2853000" cy="18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277" y="5979"/>
            <a:ext cx="8149589" cy="54315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3200" dirty="0"/>
              <a:t>Mnohobuněční bezobratlí živočichové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56458" y="1036320"/>
            <a:ext cx="157110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ŽAHAVCI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85257" y="1036320"/>
            <a:ext cx="157110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PLOŠTĚNCI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483677" y="1036320"/>
            <a:ext cx="157110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HLÍSTICE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382097" y="1036320"/>
            <a:ext cx="157110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MĚKKÝŠI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56458" y="4509468"/>
            <a:ext cx="157110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KROUŽKOVCI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786446" y="4509468"/>
            <a:ext cx="157110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ČLENOVCI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81058" y="4509468"/>
            <a:ext cx="157110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OSTNOKOŽCI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" y="1483904"/>
            <a:ext cx="1571106" cy="262441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7868" y="1813223"/>
            <a:ext cx="2185887" cy="157110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08"/>
          <a:stretch/>
        </p:blipFill>
        <p:spPr>
          <a:xfrm>
            <a:off x="4483677" y="1483902"/>
            <a:ext cx="1571106" cy="206746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99" y="1552693"/>
            <a:ext cx="1577185" cy="126174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6353" y="4582196"/>
            <a:ext cx="1398399" cy="237179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862" y="5068894"/>
            <a:ext cx="1898279" cy="127184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44" y="5068892"/>
            <a:ext cx="1850965" cy="138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7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421208" y="0"/>
            <a:ext cx="2268336" cy="67557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3200" dirty="0" smtClean="0"/>
              <a:t>Žahavci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2347" y="1121544"/>
            <a:ext cx="139030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POLYPOVCI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64974" y="1121544"/>
            <a:ext cx="158080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KORÁLNATCI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734522" y="1121544"/>
            <a:ext cx="150460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MEDÚZOVCI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29" y="2133600"/>
            <a:ext cx="2501737" cy="24015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81" y="2133600"/>
            <a:ext cx="3202093" cy="240157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98" y="1730883"/>
            <a:ext cx="2432304" cy="40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7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421208" y="0"/>
            <a:ext cx="2268336" cy="67557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3200" dirty="0" smtClean="0"/>
              <a:t>Ploštěnci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2347" y="1121544"/>
            <a:ext cx="15522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PLOŠTĚNKY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15645" y="1132354"/>
            <a:ext cx="139030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MOTOLICE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860224" y="1129948"/>
            <a:ext cx="139030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TASEMNICE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3" y="1857375"/>
            <a:ext cx="2390796" cy="21526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12" y="1857375"/>
            <a:ext cx="2079032" cy="306721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92436" y="3092958"/>
            <a:ext cx="4236720" cy="15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9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421208" y="0"/>
            <a:ext cx="2268336" cy="67557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3200" dirty="0" smtClean="0"/>
              <a:t>Hlístice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2116932"/>
            <a:ext cx="2176516" cy="14430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51" y="1609726"/>
            <a:ext cx="2457450" cy="24574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46" y="1833563"/>
            <a:ext cx="20097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421208" y="0"/>
            <a:ext cx="2268336" cy="67557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/>
              <a:t>Měkkýši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2347" y="1121544"/>
            <a:ext cx="15522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PLŽI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79262" y="1121544"/>
            <a:ext cx="15522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MLŽI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53547" y="1121544"/>
            <a:ext cx="15522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HLAVONOŽCI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1" y="2333625"/>
            <a:ext cx="2336800" cy="17526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12" y="2333625"/>
            <a:ext cx="2708967" cy="243119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24306" r="14323"/>
          <a:stretch/>
        </p:blipFill>
        <p:spPr>
          <a:xfrm>
            <a:off x="6410324" y="2333625"/>
            <a:ext cx="2647951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2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421207" y="0"/>
            <a:ext cx="2779567" cy="67557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/>
              <a:t>Kroužkovci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00447" y="1188219"/>
            <a:ext cx="225707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MNOHOŠTĚTINATCI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01072" y="1188219"/>
            <a:ext cx="15522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OPASKOVCI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1" y="1819275"/>
            <a:ext cx="4023644" cy="26908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1819275"/>
            <a:ext cx="3549880" cy="266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1208" y="0"/>
            <a:ext cx="2268336" cy="67557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/>
              <a:t>Členovci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82536" y="2525699"/>
            <a:ext cx="96427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KORÝŠI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82536" y="3599597"/>
            <a:ext cx="179416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VZDUŠNICOVCI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64524" y="1169171"/>
            <a:ext cx="165561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PAVOUKOVCI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067397" y="1169169"/>
            <a:ext cx="12926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PAVOUCI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896986" y="3591470"/>
            <a:ext cx="15212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STONOŽKY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896986" y="4077980"/>
            <a:ext cx="182464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MNOHONOŽKY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896986" y="4660088"/>
            <a:ext cx="129263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HMYZ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572000" y="1701029"/>
            <a:ext cx="129263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ROZTOČI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572000" y="1174402"/>
            <a:ext cx="129263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SEKÁČI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067397" y="1701029"/>
            <a:ext cx="135082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ŠTÍŘI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572000" y="5150323"/>
            <a:ext cx="316714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Hmyz s proměnou dokonalou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572000" y="5796899"/>
            <a:ext cx="316714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Hmyz s proměnou nedokonalou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432264" y="2252749"/>
            <a:ext cx="8246225" cy="16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432264" y="3341718"/>
            <a:ext cx="8246225" cy="33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1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64088" y="67337"/>
            <a:ext cx="2388870" cy="67557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/>
              <a:t>Pavoukovci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8650" y="1168397"/>
            <a:ext cx="12926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PAVOUCI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06894" y="4215629"/>
            <a:ext cx="12926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ROZTOČI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06895" y="1168397"/>
            <a:ext cx="129263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SEKÁČI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28650" y="4215629"/>
            <a:ext cx="12926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cs-cz"/>
            </a:defPPr>
            <a:lvl1pPr algn="ctr"/>
          </a:lstStyle>
          <a:p>
            <a:r>
              <a:rPr lang="cs-CZ" dirty="0"/>
              <a:t>ŠTÍŘI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30" y="1168397"/>
            <a:ext cx="1888116" cy="28321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74" y="1168397"/>
            <a:ext cx="2280152" cy="171011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68" y="4851552"/>
            <a:ext cx="2571061" cy="16636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42" y="4215628"/>
            <a:ext cx="1910322" cy="22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ušle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64_TF02895255.potx" id="{97CC7EFD-6BDB-4CB0-A0C9-168C17597B4A}" vid="{0D2182EF-A885-4815-951B-07E284068836}"/>
    </a:ext>
  </a:extLst>
</a:theme>
</file>

<file path=ppt/theme/theme2.xml><?xml version="1.0" encoding="utf-8"?>
<a:theme xmlns:a="http://schemas.openxmlformats.org/drawingml/2006/main" name="Motiv Offic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Sbírka barevných mušlí</Template>
  <TotalTime>113</TotalTime>
  <Words>112</Words>
  <Application>Microsoft Office PowerPoint</Application>
  <PresentationFormat>Předvádění na obrazovce (4:3)</PresentationFormat>
  <Paragraphs>80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Corbel</vt:lpstr>
      <vt:lpstr>Mušle 16x9</vt:lpstr>
      <vt:lpstr>Bezobratlí živočichové</vt:lpstr>
      <vt:lpstr>Mnohobuněční bezobratlí živočichové</vt:lpstr>
      <vt:lpstr>Žahavci</vt:lpstr>
      <vt:lpstr>Ploštěnci</vt:lpstr>
      <vt:lpstr>Hlístice</vt:lpstr>
      <vt:lpstr>Měkkýši</vt:lpstr>
      <vt:lpstr>Kroužkovci</vt:lpstr>
      <vt:lpstr>Členovci</vt:lpstr>
      <vt:lpstr>Pavoukovci</vt:lpstr>
      <vt:lpstr>Hmyz</vt:lpstr>
      <vt:lpstr>Hmyz s proměnou nedokonalou</vt:lpstr>
      <vt:lpstr>Hmyz s proměnou dokonalou</vt:lpstr>
      <vt:lpstr>Ostnokožci</vt:lpstr>
    </vt:vector>
  </TitlesOfParts>
  <Company>Západočeská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Bezobratlí živočichové</dc:title>
  <dc:creator>Mgr. Petra VÁGNEROVÁ</dc:creator>
  <cp:lastModifiedBy>Mgr. Petra VÁGNEROVÁ</cp:lastModifiedBy>
  <cp:revision>9</cp:revision>
  <dcterms:created xsi:type="dcterms:W3CDTF">2018-02-20T13:51:59Z</dcterms:created>
  <dcterms:modified xsi:type="dcterms:W3CDTF">2018-03-05T15:05:56Z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