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6" r:id="rId1"/>
  </p:sldMasterIdLst>
  <p:notesMasterIdLst>
    <p:notesMasterId r:id="rId20"/>
  </p:notesMasterIdLst>
  <p:handoutMasterIdLst>
    <p:handoutMasterId r:id="rId21"/>
  </p:handoutMasterIdLst>
  <p:sldIdLst>
    <p:sldId id="324" r:id="rId2"/>
    <p:sldId id="655" r:id="rId3"/>
    <p:sldId id="652" r:id="rId4"/>
    <p:sldId id="654" r:id="rId5"/>
    <p:sldId id="656" r:id="rId6"/>
    <p:sldId id="657" r:id="rId7"/>
    <p:sldId id="658" r:id="rId8"/>
    <p:sldId id="665" r:id="rId9"/>
    <p:sldId id="670" r:id="rId10"/>
    <p:sldId id="664" r:id="rId11"/>
    <p:sldId id="667" r:id="rId12"/>
    <p:sldId id="666" r:id="rId13"/>
    <p:sldId id="668" r:id="rId14"/>
    <p:sldId id="659" r:id="rId15"/>
    <p:sldId id="669" r:id="rId16"/>
    <p:sldId id="663" r:id="rId17"/>
    <p:sldId id="651" r:id="rId18"/>
    <p:sldId id="650" r:id="rId19"/>
  </p:sldIdLst>
  <p:sldSz cx="18288000" cy="10287000"/>
  <p:notesSz cx="6858000" cy="9144000"/>
  <p:embeddedFontLst>
    <p:embeddedFont>
      <p:font typeface="Calibri" panose="020F0502020204030204" pitchFamily="34" charset="0"/>
      <p:regular r:id="rId22"/>
      <p:bold r:id="rId23"/>
      <p:italic r:id="rId24"/>
      <p:boldItalic r:id="rId25"/>
    </p:embeddedFont>
    <p:embeddedFont>
      <p:font typeface="Roboto" panose="020B0604020202020204" charset="0"/>
      <p:regular r:id="rId26"/>
      <p:bold r:id="rId27"/>
      <p:italic r:id="rId28"/>
      <p:boldItalic r:id="rId29"/>
    </p:embeddedFont>
  </p:embeddedFontLst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8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C3E1"/>
    <a:srgbClr val="F2B800"/>
    <a:srgbClr val="4FA7EF"/>
    <a:srgbClr val="F250F2"/>
    <a:srgbClr val="45E33D"/>
    <a:srgbClr val="E642DE"/>
    <a:srgbClr val="64D4EA"/>
    <a:srgbClr val="4CCCE6"/>
    <a:srgbClr val="6CD5EA"/>
    <a:srgbClr val="57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9" autoAdjust="0"/>
    <p:restoredTop sz="96305" autoAdjust="0"/>
  </p:normalViewPr>
  <p:slideViewPr>
    <p:cSldViewPr>
      <p:cViewPr varScale="1">
        <p:scale>
          <a:sx n="43" d="100"/>
          <a:sy n="43" d="100"/>
        </p:scale>
        <p:origin x="720" y="64"/>
      </p:cViewPr>
      <p:guideLst>
        <p:guide orient="horz" pos="3240"/>
        <p:guide pos="5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408"/>
    </p:cViewPr>
  </p:sorterViewPr>
  <p:notesViewPr>
    <p:cSldViewPr>
      <p:cViewPr varScale="1">
        <p:scale>
          <a:sx n="85" d="100"/>
          <a:sy n="85" d="100"/>
        </p:scale>
        <p:origin x="316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79C5F-A2E4-4DA1-BE65-076CF2F9C6BB}" type="datetimeFigureOut">
              <a:rPr lang="cs-CZ" smtClean="0"/>
              <a:t>22.05.2020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03CE5-CC27-4E3C-AF65-D2E86C068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9539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30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uk-U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0" y="8839200"/>
            <a:ext cx="68564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D9C3A12-1E0F-412B-B376-8089A55D946C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1498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2745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47700"/>
            <a:ext cx="0" cy="1028700"/>
          </a:xfrm>
          <a:prstGeom prst="line">
            <a:avLst/>
          </a:prstGeom>
          <a:ln w="63500">
            <a:solidFill>
              <a:srgbClr val="2BC3E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704850" y="9429750"/>
            <a:ext cx="0" cy="59055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943122" y="804259"/>
            <a:ext cx="1650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000" b="1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0" name="Title 7"/>
          <p:cNvSpPr txBox="1">
            <a:spLocks/>
          </p:cNvSpPr>
          <p:nvPr userDrawn="1"/>
        </p:nvSpPr>
        <p:spPr>
          <a:xfrm>
            <a:off x="952500" y="9540169"/>
            <a:ext cx="164973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2800" dirty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PPUČ</a:t>
            </a:r>
            <a:endParaRPr lang="en-US" sz="28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3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04850" y="9429750"/>
            <a:ext cx="0" cy="59055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 txBox="1">
            <a:spLocks/>
          </p:cNvSpPr>
          <p:nvPr userDrawn="1"/>
        </p:nvSpPr>
        <p:spPr>
          <a:xfrm>
            <a:off x="952500" y="9540169"/>
            <a:ext cx="164973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dirty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PPUČ</a:t>
            </a:r>
            <a:endParaRPr lang="en-US" sz="28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620000" y="2476500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na ikonu přidáte obrázek.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44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"/>
          <p:cNvSpPr>
            <a:spLocks noGrp="1"/>
          </p:cNvSpPr>
          <p:nvPr>
            <p:ph type="pic" sz="quarter" idx="12"/>
          </p:nvPr>
        </p:nvSpPr>
        <p:spPr>
          <a:xfrm>
            <a:off x="-4763" y="0"/>
            <a:ext cx="18288000" cy="102870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64772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34" r:id="rId2"/>
    <p:sldLayoutId id="2147483735" r:id="rId3"/>
    <p:sldLayoutId id="2147483736" r:id="rId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2474243" y="4000500"/>
            <a:ext cx="13491914" cy="1804705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693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028171" y="2552700"/>
            <a:ext cx="1116382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 jakými texty podle vaší zkušeností učitelé v oborech </a:t>
            </a: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pracují</a:t>
            </a:r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? </a:t>
            </a: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 jakými texty by se podle vás žáci v konkrétním předmětu / oboru </a:t>
            </a: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měli setkávat</a:t>
            </a:r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? Proč?</a:t>
            </a:r>
          </a:p>
          <a:p>
            <a:pPr>
              <a:spcAft>
                <a:spcPts val="1800"/>
              </a:spcAft>
            </a:pPr>
            <a:endParaRPr lang="cs-CZ" sz="3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>
              <a:spcAft>
                <a:spcPts val="1800"/>
              </a:spcAft>
              <a:tabLst>
                <a:tab pos="636588" algn="l"/>
              </a:tabLst>
            </a:pPr>
            <a:r>
              <a:rPr lang="cs-CZ" sz="3600" dirty="0">
                <a:solidFill>
                  <a:srgbClr val="FF0000"/>
                </a:solidFill>
                <a:latin typeface="Arial" panose="020B0604020202020204" pitchFamily="34" charset="0"/>
              </a:rPr>
              <a:t>	Pro uvažování můžete využít text, který jste si 	připravili pro vámi vybraný obor.</a:t>
            </a:r>
          </a:p>
          <a:p>
            <a:pPr marL="514350" indent="-514350">
              <a:buFont typeface="+mj-lt"/>
              <a:buAutoNum type="arabicPeriod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Texty v oborech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484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609600" y="2757055"/>
            <a:ext cx="11401278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600" dirty="0">
                <a:latin typeface="Arial" panose="020B0604020202020204" pitchFamily="34" charset="0"/>
              </a:rPr>
              <a:t>Text č. 1 </a:t>
            </a:r>
            <a:r>
              <a:rPr lang="cs-CZ" sz="3600" i="1" dirty="0">
                <a:latin typeface="Arial" panose="020B0604020202020204" pitchFamily="34" charset="0"/>
              </a:rPr>
              <a:t>Detoxikace a očista organismu bez odčervení ztrácí efekt! Čas běží a paraziti v těle se rychle množí</a:t>
            </a:r>
          </a:p>
          <a:p>
            <a:pPr>
              <a:spcAft>
                <a:spcPts val="1800"/>
              </a:spcAft>
            </a:pPr>
            <a:r>
              <a:rPr lang="cs-CZ" sz="3600" dirty="0">
                <a:latin typeface="Arial" panose="020B0604020202020204" pitchFamily="34" charset="0"/>
              </a:rPr>
              <a:t>Text č. 2 </a:t>
            </a:r>
            <a:r>
              <a:rPr lang="cs-CZ" sz="3600" i="1" dirty="0">
                <a:latin typeface="Arial" panose="020B0604020202020204" pitchFamily="34" charset="0"/>
              </a:rPr>
              <a:t>O parazitech a lidech</a:t>
            </a:r>
          </a:p>
          <a:p>
            <a:pPr>
              <a:spcAft>
                <a:spcPts val="1800"/>
              </a:spcAft>
            </a:pPr>
            <a:endParaRPr lang="cs-CZ" sz="800" dirty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V čemu mohou být tyto texty užitečné pro žáky a jejich učení?</a:t>
            </a: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Jak by se s těmito texty mohlo pracovat přímo v hodině? Jaká zadání by mohl připravit učitel?</a:t>
            </a: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Texty v oborech – lekce Paraziti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23">
            <a:extLst>
              <a:ext uri="{FF2B5EF4-FFF2-40B4-BE49-F238E27FC236}">
                <a16:creationId xmlns:a16="http://schemas.microsoft.com/office/drawing/2014/main" id="{4E5D9F93-7429-44FF-81C3-587A234F79D1}"/>
              </a:ext>
            </a:extLst>
          </p:cNvPr>
          <p:cNvSpPr txBox="1"/>
          <p:nvPr/>
        </p:nvSpPr>
        <p:spPr>
          <a:xfrm>
            <a:off x="13182599" y="2781300"/>
            <a:ext cx="44958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600" dirty="0">
                <a:solidFill>
                  <a:srgbClr val="00B0F0"/>
                </a:solidFill>
                <a:latin typeface="Arial" panose="020B0604020202020204" pitchFamily="34" charset="0"/>
              </a:rPr>
              <a:t>Přečtěte si oba texty a uvažujte o jejich užitečnosti a možném využití. Pracujte samostatně cca 15 minut. Postřehy, nápady a myšlenky si písemně zaznamenávejte.</a:t>
            </a: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5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943122" y="2781300"/>
            <a:ext cx="1201087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600" dirty="0">
                <a:latin typeface="Arial" panose="020B0604020202020204" pitchFamily="34" charset="0"/>
              </a:rPr>
              <a:t>Text č. 1 </a:t>
            </a:r>
            <a:r>
              <a:rPr lang="cs-CZ" sz="3600" i="1" dirty="0">
                <a:latin typeface="Arial" panose="020B0604020202020204" pitchFamily="34" charset="0"/>
              </a:rPr>
              <a:t>Detoxikace a očista organismu bez odčervení ztrácí efekt! Čas běží a paraziti v těle se rychle množí</a:t>
            </a:r>
          </a:p>
          <a:p>
            <a:pPr>
              <a:spcAft>
                <a:spcPts val="1800"/>
              </a:spcAft>
            </a:pPr>
            <a:r>
              <a:rPr lang="cs-CZ" sz="3600" dirty="0">
                <a:latin typeface="Arial" panose="020B0604020202020204" pitchFamily="34" charset="0"/>
              </a:rPr>
              <a:t>Text č. 2 </a:t>
            </a:r>
            <a:r>
              <a:rPr lang="cs-CZ" sz="3600" i="1" dirty="0">
                <a:latin typeface="Arial" panose="020B0604020202020204" pitchFamily="34" charset="0"/>
              </a:rPr>
              <a:t>O parazitech a lidech</a:t>
            </a:r>
          </a:p>
          <a:p>
            <a:pPr>
              <a:spcAft>
                <a:spcPts val="1800"/>
              </a:spcAft>
            </a:pPr>
            <a:endParaRPr lang="cs-CZ" sz="800" dirty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Jaká je v textech příležitost pro </a:t>
            </a:r>
            <a:r>
              <a:rPr lang="cs-CZ" sz="3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rozvoj poznání v oboru 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a pro rozvoj </a:t>
            </a:r>
            <a:r>
              <a:rPr lang="cs-CZ" sz="3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čtenářské / kritické gramotnosti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? Co vše se děti mohou naučit?</a:t>
            </a: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Texty v oborech – lekce Paraziti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515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943121" y="2781300"/>
            <a:ext cx="1706889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600" dirty="0">
                <a:latin typeface="Arial" panose="020B0604020202020204" pitchFamily="34" charset="0"/>
              </a:rPr>
              <a:t>Popis lekce Paraziti</a:t>
            </a:r>
          </a:p>
          <a:p>
            <a:pPr>
              <a:spcAft>
                <a:spcPts val="1800"/>
              </a:spcAft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Text </a:t>
            </a:r>
            <a:r>
              <a:rPr lang="cs-CZ" sz="3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Příklad práce s textem ve výuce přírodopisu                                          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(součást příspěvku Oborové čtení pro Řízení školy)</a:t>
            </a: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Texty v oborech – lekce Paraziti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537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295400" y="3238500"/>
            <a:ext cx="11849100" cy="3867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Pojmenování osobního uvědomění (co mi došlo, “aha” efekt)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Co se mi líbí, co mě napadá ve vztahu k vlastní praxi, další práci ve skupině MAP či jiné organizaci, apod.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Jaké otázky mě napadají?</a:t>
            </a: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751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230332" y="2628900"/>
            <a:ext cx="13868400" cy="6545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spcAft>
                <a:spcPts val="1800"/>
              </a:spcAft>
              <a:buFont typeface="+mj-lt"/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Reflexe setkání (co jste si odnesli, co vám utkvělo, co považujete za důležité).</a:t>
            </a:r>
          </a:p>
          <a:p>
            <a:pPr marL="742950" indent="-742950">
              <a:spcAft>
                <a:spcPts val="1800"/>
              </a:spcAft>
              <a:buFont typeface="+mj-lt"/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Co se stalo v MAP (ve škole, organizaci, apod),  jaké změny jste na základě setkání iniciovali nebo o nich uvažujete?</a:t>
            </a:r>
          </a:p>
          <a:p>
            <a:pPr marL="742950" indent="-742950">
              <a:spcAft>
                <a:spcPts val="1800"/>
              </a:spcAft>
              <a:buFont typeface="+mj-lt"/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Jaké další potřeby vzhledem k podzimní </a:t>
            </a:r>
            <a:r>
              <a:rPr lang="cs-CZ" sz="3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minikonferenci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zaměřené na čtení v oborech pociťujete? Zašlete návrhy do programu.</a:t>
            </a:r>
          </a:p>
          <a:p>
            <a:pPr marL="742950" indent="-742950">
              <a:spcAft>
                <a:spcPts val="1800"/>
              </a:spcAft>
              <a:buFont typeface="+mj-lt"/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Co plánujete dál a co byste potřebovali za změny v systému (doporučení)?</a:t>
            </a:r>
          </a:p>
          <a:p>
            <a:pPr marL="457200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Distanční reflexe setkání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134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0400" y="4589502"/>
            <a:ext cx="11887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děkujeme za vaši práci a  ochotu sdílet s ostatními</a:t>
            </a:r>
            <a:endParaRPr lang="en-US" sz="6600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29000" y="4457700"/>
            <a:ext cx="685800" cy="685800"/>
            <a:chOff x="6324600" y="4114799"/>
            <a:chExt cx="685800" cy="685800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 rot="10800000">
            <a:off x="14325600" y="5143500"/>
            <a:ext cx="685800" cy="685800"/>
            <a:chOff x="6324600" y="4114799"/>
            <a:chExt cx="685800" cy="6858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539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3258800" y="7924452"/>
            <a:ext cx="44815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Národní pedagogický institut ČR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Projekt Podpora práce učitelů</a:t>
            </a:r>
          </a:p>
          <a:p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www.ppuc.cz</a:t>
            </a: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1676400" y="7734300"/>
            <a:ext cx="1369786" cy="1092793"/>
            <a:chOff x="1699" y="0"/>
            <a:chExt cx="6137" cy="4896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699" y="0"/>
              <a:ext cx="6137" cy="4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1699" y="7"/>
              <a:ext cx="4857" cy="4857"/>
            </a:xfrm>
            <a:custGeom>
              <a:avLst/>
              <a:gdLst>
                <a:gd name="T0" fmla="*/ 6606 w 14571"/>
                <a:gd name="T1" fmla="*/ 1060 h 14571"/>
                <a:gd name="T2" fmla="*/ 6600 w 14571"/>
                <a:gd name="T3" fmla="*/ 2398 h 14571"/>
                <a:gd name="T4" fmla="*/ 6283 w 14571"/>
                <a:gd name="T5" fmla="*/ 3796 h 14571"/>
                <a:gd name="T6" fmla="*/ 5672 w 14571"/>
                <a:gd name="T7" fmla="*/ 5035 h 14571"/>
                <a:gd name="T8" fmla="*/ 4697 w 14571"/>
                <a:gd name="T9" fmla="*/ 6095 h 14571"/>
                <a:gd name="T10" fmla="*/ 3352 w 14571"/>
                <a:gd name="T11" fmla="*/ 6858 h 14571"/>
                <a:gd name="T12" fmla="*/ 1746 w 14571"/>
                <a:gd name="T13" fmla="*/ 7221 h 14571"/>
                <a:gd name="T14" fmla="*/ 611 w 14571"/>
                <a:gd name="T15" fmla="*/ 7233 h 14571"/>
                <a:gd name="T16" fmla="*/ 3972 w 14571"/>
                <a:gd name="T17" fmla="*/ 14571 h 14571"/>
                <a:gd name="T18" fmla="*/ 6070 w 14571"/>
                <a:gd name="T19" fmla="*/ 10858 h 14571"/>
                <a:gd name="T20" fmla="*/ 6446 w 14571"/>
                <a:gd name="T21" fmla="*/ 10969 h 14571"/>
                <a:gd name="T22" fmla="*/ 6743 w 14571"/>
                <a:gd name="T23" fmla="*/ 11155 h 14571"/>
                <a:gd name="T24" fmla="*/ 6982 w 14571"/>
                <a:gd name="T25" fmla="*/ 11427 h 14571"/>
                <a:gd name="T26" fmla="*/ 7134 w 14571"/>
                <a:gd name="T27" fmla="*/ 11766 h 14571"/>
                <a:gd name="T28" fmla="*/ 7186 w 14571"/>
                <a:gd name="T29" fmla="*/ 12166 h 14571"/>
                <a:gd name="T30" fmla="*/ 7009 w 14571"/>
                <a:gd name="T31" fmla="*/ 12834 h 14571"/>
                <a:gd name="T32" fmla="*/ 6530 w 14571"/>
                <a:gd name="T33" fmla="*/ 13286 h 14571"/>
                <a:gd name="T34" fmla="*/ 5068 w 14571"/>
                <a:gd name="T35" fmla="*/ 13435 h 14571"/>
                <a:gd name="T36" fmla="*/ 9362 w 14571"/>
                <a:gd name="T37" fmla="*/ 10835 h 14571"/>
                <a:gd name="T38" fmla="*/ 9776 w 14571"/>
                <a:gd name="T39" fmla="*/ 10909 h 14571"/>
                <a:gd name="T40" fmla="*/ 10109 w 14571"/>
                <a:gd name="T41" fmla="*/ 11062 h 14571"/>
                <a:gd name="T42" fmla="*/ 10376 w 14571"/>
                <a:gd name="T43" fmla="*/ 11293 h 14571"/>
                <a:gd name="T44" fmla="*/ 10568 w 14571"/>
                <a:gd name="T45" fmla="*/ 11604 h 14571"/>
                <a:gd name="T46" fmla="*/ 10667 w 14571"/>
                <a:gd name="T47" fmla="*/ 11978 h 14571"/>
                <a:gd name="T48" fmla="*/ 10623 w 14571"/>
                <a:gd name="T49" fmla="*/ 12552 h 14571"/>
                <a:gd name="T50" fmla="*/ 10272 w 14571"/>
                <a:gd name="T51" fmla="*/ 13114 h 14571"/>
                <a:gd name="T52" fmla="*/ 9660 w 14571"/>
                <a:gd name="T53" fmla="*/ 13410 h 14571"/>
                <a:gd name="T54" fmla="*/ 11897 w 14571"/>
                <a:gd name="T55" fmla="*/ 14553 h 14571"/>
                <a:gd name="T56" fmla="*/ 11330 w 14571"/>
                <a:gd name="T57" fmla="*/ 14235 h 14571"/>
                <a:gd name="T58" fmla="*/ 11010 w 14571"/>
                <a:gd name="T59" fmla="*/ 13712 h 14571"/>
                <a:gd name="T60" fmla="*/ 12026 w 14571"/>
                <a:gd name="T61" fmla="*/ 10829 h 14571"/>
                <a:gd name="T62" fmla="*/ 12081 w 14571"/>
                <a:gd name="T63" fmla="*/ 13493 h 14571"/>
                <a:gd name="T64" fmla="*/ 12277 w 14571"/>
                <a:gd name="T65" fmla="*/ 13698 h 14571"/>
                <a:gd name="T66" fmla="*/ 12617 w 14571"/>
                <a:gd name="T67" fmla="*/ 13771 h 14571"/>
                <a:gd name="T68" fmla="*/ 12936 w 14571"/>
                <a:gd name="T69" fmla="*/ 13691 h 14571"/>
                <a:gd name="T70" fmla="*/ 13124 w 14571"/>
                <a:gd name="T71" fmla="*/ 13475 h 14571"/>
                <a:gd name="T72" fmla="*/ 13179 w 14571"/>
                <a:gd name="T73" fmla="*/ 10829 h 14571"/>
                <a:gd name="T74" fmla="*/ 14193 w 14571"/>
                <a:gd name="T75" fmla="*/ 13707 h 14571"/>
                <a:gd name="T76" fmla="*/ 13869 w 14571"/>
                <a:gd name="T77" fmla="*/ 14232 h 14571"/>
                <a:gd name="T78" fmla="*/ 13298 w 14571"/>
                <a:gd name="T79" fmla="*/ 14553 h 14571"/>
                <a:gd name="T80" fmla="*/ 5727 w 14571"/>
                <a:gd name="T81" fmla="*/ 11741 h 14571"/>
                <a:gd name="T82" fmla="*/ 5949 w 14571"/>
                <a:gd name="T83" fmla="*/ 11824 h 14571"/>
                <a:gd name="T84" fmla="*/ 6073 w 14571"/>
                <a:gd name="T85" fmla="*/ 11998 h 14571"/>
                <a:gd name="T86" fmla="*/ 6088 w 14571"/>
                <a:gd name="T87" fmla="*/ 12242 h 14571"/>
                <a:gd name="T88" fmla="*/ 5992 w 14571"/>
                <a:gd name="T89" fmla="*/ 12450 h 14571"/>
                <a:gd name="T90" fmla="*/ 5799 w 14571"/>
                <a:gd name="T91" fmla="*/ 12567 h 14571"/>
                <a:gd name="T92" fmla="*/ 9168 w 14571"/>
                <a:gd name="T93" fmla="*/ 11737 h 14571"/>
                <a:gd name="T94" fmla="*/ 9407 w 14571"/>
                <a:gd name="T95" fmla="*/ 11801 h 14571"/>
                <a:gd name="T96" fmla="*/ 9550 w 14571"/>
                <a:gd name="T97" fmla="*/ 11960 h 14571"/>
                <a:gd name="T98" fmla="*/ 9585 w 14571"/>
                <a:gd name="T99" fmla="*/ 12198 h 14571"/>
                <a:gd name="T100" fmla="*/ 9509 w 14571"/>
                <a:gd name="T101" fmla="*/ 12418 h 14571"/>
                <a:gd name="T102" fmla="*/ 9333 w 14571"/>
                <a:gd name="T103" fmla="*/ 12553 h 14571"/>
                <a:gd name="T104" fmla="*/ 3406 w 14571"/>
                <a:gd name="T105" fmla="*/ 1717 h 14571"/>
                <a:gd name="T106" fmla="*/ 3366 w 14571"/>
                <a:gd name="T107" fmla="*/ 1061 h 14571"/>
                <a:gd name="T108" fmla="*/ 3251 w 14571"/>
                <a:gd name="T109" fmla="*/ 473 h 14571"/>
                <a:gd name="T110" fmla="*/ 0 w 14571"/>
                <a:gd name="T111" fmla="*/ 0 h 14571"/>
                <a:gd name="T112" fmla="*/ 314 w 14571"/>
                <a:gd name="T113" fmla="*/ 4569 h 14571"/>
                <a:gd name="T114" fmla="*/ 694 w 14571"/>
                <a:gd name="T115" fmla="*/ 4679 h 14571"/>
                <a:gd name="T116" fmla="*/ 1108 w 14571"/>
                <a:gd name="T117" fmla="*/ 4717 h 14571"/>
                <a:gd name="T118" fmla="*/ 2347 w 14571"/>
                <a:gd name="T119" fmla="*/ 4316 h 14571"/>
                <a:gd name="T120" fmla="*/ 3151 w 14571"/>
                <a:gd name="T121" fmla="*/ 3213 h 14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571" h="14571">
                  <a:moveTo>
                    <a:pt x="6427" y="0"/>
                  </a:moveTo>
                  <a:lnTo>
                    <a:pt x="6452" y="101"/>
                  </a:lnTo>
                  <a:lnTo>
                    <a:pt x="6475" y="205"/>
                  </a:lnTo>
                  <a:lnTo>
                    <a:pt x="6497" y="308"/>
                  </a:lnTo>
                  <a:lnTo>
                    <a:pt x="6517" y="413"/>
                  </a:lnTo>
                  <a:lnTo>
                    <a:pt x="6536" y="518"/>
                  </a:lnTo>
                  <a:lnTo>
                    <a:pt x="6553" y="625"/>
                  </a:lnTo>
                  <a:lnTo>
                    <a:pt x="6569" y="732"/>
                  </a:lnTo>
                  <a:lnTo>
                    <a:pt x="6583" y="840"/>
                  </a:lnTo>
                  <a:lnTo>
                    <a:pt x="6595" y="949"/>
                  </a:lnTo>
                  <a:lnTo>
                    <a:pt x="6606" y="1060"/>
                  </a:lnTo>
                  <a:lnTo>
                    <a:pt x="6615" y="1170"/>
                  </a:lnTo>
                  <a:lnTo>
                    <a:pt x="6622" y="1282"/>
                  </a:lnTo>
                  <a:lnTo>
                    <a:pt x="6628" y="1394"/>
                  </a:lnTo>
                  <a:lnTo>
                    <a:pt x="6633" y="1508"/>
                  </a:lnTo>
                  <a:lnTo>
                    <a:pt x="6635" y="1623"/>
                  </a:lnTo>
                  <a:lnTo>
                    <a:pt x="6636" y="1740"/>
                  </a:lnTo>
                  <a:lnTo>
                    <a:pt x="6635" y="1872"/>
                  </a:lnTo>
                  <a:lnTo>
                    <a:pt x="6630" y="2003"/>
                  </a:lnTo>
                  <a:lnTo>
                    <a:pt x="6623" y="2135"/>
                  </a:lnTo>
                  <a:lnTo>
                    <a:pt x="6613" y="2267"/>
                  </a:lnTo>
                  <a:lnTo>
                    <a:pt x="6600" y="2398"/>
                  </a:lnTo>
                  <a:lnTo>
                    <a:pt x="6584" y="2529"/>
                  </a:lnTo>
                  <a:lnTo>
                    <a:pt x="6566" y="2659"/>
                  </a:lnTo>
                  <a:lnTo>
                    <a:pt x="6545" y="2789"/>
                  </a:lnTo>
                  <a:lnTo>
                    <a:pt x="6521" y="2918"/>
                  </a:lnTo>
                  <a:lnTo>
                    <a:pt x="6496" y="3046"/>
                  </a:lnTo>
                  <a:lnTo>
                    <a:pt x="6466" y="3173"/>
                  </a:lnTo>
                  <a:lnTo>
                    <a:pt x="6435" y="3300"/>
                  </a:lnTo>
                  <a:lnTo>
                    <a:pt x="6400" y="3425"/>
                  </a:lnTo>
                  <a:lnTo>
                    <a:pt x="6363" y="3551"/>
                  </a:lnTo>
                  <a:lnTo>
                    <a:pt x="6324" y="3674"/>
                  </a:lnTo>
                  <a:lnTo>
                    <a:pt x="6283" y="3796"/>
                  </a:lnTo>
                  <a:lnTo>
                    <a:pt x="6239" y="3917"/>
                  </a:lnTo>
                  <a:lnTo>
                    <a:pt x="6193" y="4036"/>
                  </a:lnTo>
                  <a:lnTo>
                    <a:pt x="6144" y="4154"/>
                  </a:lnTo>
                  <a:lnTo>
                    <a:pt x="6093" y="4270"/>
                  </a:lnTo>
                  <a:lnTo>
                    <a:pt x="6039" y="4385"/>
                  </a:lnTo>
                  <a:lnTo>
                    <a:pt x="5984" y="4498"/>
                  </a:lnTo>
                  <a:lnTo>
                    <a:pt x="5925" y="4610"/>
                  </a:lnTo>
                  <a:lnTo>
                    <a:pt x="5865" y="4719"/>
                  </a:lnTo>
                  <a:lnTo>
                    <a:pt x="5803" y="4827"/>
                  </a:lnTo>
                  <a:lnTo>
                    <a:pt x="5738" y="4932"/>
                  </a:lnTo>
                  <a:lnTo>
                    <a:pt x="5672" y="5035"/>
                  </a:lnTo>
                  <a:lnTo>
                    <a:pt x="5603" y="5137"/>
                  </a:lnTo>
                  <a:lnTo>
                    <a:pt x="5533" y="5234"/>
                  </a:lnTo>
                  <a:lnTo>
                    <a:pt x="5459" y="5331"/>
                  </a:lnTo>
                  <a:lnTo>
                    <a:pt x="5384" y="5425"/>
                  </a:lnTo>
                  <a:lnTo>
                    <a:pt x="5307" y="5516"/>
                  </a:lnTo>
                  <a:lnTo>
                    <a:pt x="5211" y="5620"/>
                  </a:lnTo>
                  <a:lnTo>
                    <a:pt x="5114" y="5721"/>
                  </a:lnTo>
                  <a:lnTo>
                    <a:pt x="5014" y="5819"/>
                  </a:lnTo>
                  <a:lnTo>
                    <a:pt x="4910" y="5914"/>
                  </a:lnTo>
                  <a:lnTo>
                    <a:pt x="4804" y="6005"/>
                  </a:lnTo>
                  <a:lnTo>
                    <a:pt x="4697" y="6095"/>
                  </a:lnTo>
                  <a:lnTo>
                    <a:pt x="4585" y="6180"/>
                  </a:lnTo>
                  <a:lnTo>
                    <a:pt x="4473" y="6262"/>
                  </a:lnTo>
                  <a:lnTo>
                    <a:pt x="4358" y="6341"/>
                  </a:lnTo>
                  <a:lnTo>
                    <a:pt x="4240" y="6417"/>
                  </a:lnTo>
                  <a:lnTo>
                    <a:pt x="4119" y="6490"/>
                  </a:lnTo>
                  <a:lnTo>
                    <a:pt x="3997" y="6560"/>
                  </a:lnTo>
                  <a:lnTo>
                    <a:pt x="3872" y="6626"/>
                  </a:lnTo>
                  <a:lnTo>
                    <a:pt x="3745" y="6689"/>
                  </a:lnTo>
                  <a:lnTo>
                    <a:pt x="3617" y="6749"/>
                  </a:lnTo>
                  <a:lnTo>
                    <a:pt x="3485" y="6805"/>
                  </a:lnTo>
                  <a:lnTo>
                    <a:pt x="3352" y="6858"/>
                  </a:lnTo>
                  <a:lnTo>
                    <a:pt x="3216" y="6909"/>
                  </a:lnTo>
                  <a:lnTo>
                    <a:pt x="3078" y="6955"/>
                  </a:lnTo>
                  <a:lnTo>
                    <a:pt x="2938" y="6998"/>
                  </a:lnTo>
                  <a:lnTo>
                    <a:pt x="2796" y="7038"/>
                  </a:lnTo>
                  <a:lnTo>
                    <a:pt x="2651" y="7074"/>
                  </a:lnTo>
                  <a:lnTo>
                    <a:pt x="2505" y="7108"/>
                  </a:lnTo>
                  <a:lnTo>
                    <a:pt x="2358" y="7137"/>
                  </a:lnTo>
                  <a:lnTo>
                    <a:pt x="2207" y="7163"/>
                  </a:lnTo>
                  <a:lnTo>
                    <a:pt x="2055" y="7186"/>
                  </a:lnTo>
                  <a:lnTo>
                    <a:pt x="1902" y="7206"/>
                  </a:lnTo>
                  <a:lnTo>
                    <a:pt x="1746" y="7221"/>
                  </a:lnTo>
                  <a:lnTo>
                    <a:pt x="1588" y="7233"/>
                  </a:lnTo>
                  <a:lnTo>
                    <a:pt x="1429" y="7242"/>
                  </a:lnTo>
                  <a:lnTo>
                    <a:pt x="1268" y="7247"/>
                  </a:lnTo>
                  <a:lnTo>
                    <a:pt x="1105" y="7249"/>
                  </a:lnTo>
                  <a:lnTo>
                    <a:pt x="1033" y="7249"/>
                  </a:lnTo>
                  <a:lnTo>
                    <a:pt x="962" y="7248"/>
                  </a:lnTo>
                  <a:lnTo>
                    <a:pt x="891" y="7246"/>
                  </a:lnTo>
                  <a:lnTo>
                    <a:pt x="820" y="7244"/>
                  </a:lnTo>
                  <a:lnTo>
                    <a:pt x="750" y="7241"/>
                  </a:lnTo>
                  <a:lnTo>
                    <a:pt x="680" y="7237"/>
                  </a:lnTo>
                  <a:lnTo>
                    <a:pt x="611" y="7233"/>
                  </a:lnTo>
                  <a:lnTo>
                    <a:pt x="542" y="7227"/>
                  </a:lnTo>
                  <a:lnTo>
                    <a:pt x="473" y="7222"/>
                  </a:lnTo>
                  <a:lnTo>
                    <a:pt x="404" y="7216"/>
                  </a:lnTo>
                  <a:lnTo>
                    <a:pt x="336" y="7208"/>
                  </a:lnTo>
                  <a:lnTo>
                    <a:pt x="268" y="7201"/>
                  </a:lnTo>
                  <a:lnTo>
                    <a:pt x="200" y="7192"/>
                  </a:lnTo>
                  <a:lnTo>
                    <a:pt x="133" y="7183"/>
                  </a:lnTo>
                  <a:lnTo>
                    <a:pt x="67" y="7173"/>
                  </a:lnTo>
                  <a:lnTo>
                    <a:pt x="0" y="7163"/>
                  </a:lnTo>
                  <a:lnTo>
                    <a:pt x="0" y="14571"/>
                  </a:lnTo>
                  <a:lnTo>
                    <a:pt x="3972" y="14571"/>
                  </a:lnTo>
                  <a:lnTo>
                    <a:pt x="3972" y="10829"/>
                  </a:lnTo>
                  <a:lnTo>
                    <a:pt x="5697" y="10829"/>
                  </a:lnTo>
                  <a:lnTo>
                    <a:pt x="5742" y="10829"/>
                  </a:lnTo>
                  <a:lnTo>
                    <a:pt x="5786" y="10830"/>
                  </a:lnTo>
                  <a:lnTo>
                    <a:pt x="5828" y="10833"/>
                  </a:lnTo>
                  <a:lnTo>
                    <a:pt x="5870" y="10835"/>
                  </a:lnTo>
                  <a:lnTo>
                    <a:pt x="5911" y="10838"/>
                  </a:lnTo>
                  <a:lnTo>
                    <a:pt x="5953" y="10842"/>
                  </a:lnTo>
                  <a:lnTo>
                    <a:pt x="5992" y="10847"/>
                  </a:lnTo>
                  <a:lnTo>
                    <a:pt x="6031" y="10852"/>
                  </a:lnTo>
                  <a:lnTo>
                    <a:pt x="6070" y="10858"/>
                  </a:lnTo>
                  <a:lnTo>
                    <a:pt x="6107" y="10865"/>
                  </a:lnTo>
                  <a:lnTo>
                    <a:pt x="6144" y="10873"/>
                  </a:lnTo>
                  <a:lnTo>
                    <a:pt x="6180" y="10881"/>
                  </a:lnTo>
                  <a:lnTo>
                    <a:pt x="6216" y="10889"/>
                  </a:lnTo>
                  <a:lnTo>
                    <a:pt x="6251" y="10898"/>
                  </a:lnTo>
                  <a:lnTo>
                    <a:pt x="6285" y="10909"/>
                  </a:lnTo>
                  <a:lnTo>
                    <a:pt x="6318" y="10919"/>
                  </a:lnTo>
                  <a:lnTo>
                    <a:pt x="6352" y="10931"/>
                  </a:lnTo>
                  <a:lnTo>
                    <a:pt x="6384" y="10943"/>
                  </a:lnTo>
                  <a:lnTo>
                    <a:pt x="6415" y="10956"/>
                  </a:lnTo>
                  <a:lnTo>
                    <a:pt x="6446" y="10969"/>
                  </a:lnTo>
                  <a:lnTo>
                    <a:pt x="6476" y="10982"/>
                  </a:lnTo>
                  <a:lnTo>
                    <a:pt x="6506" y="10997"/>
                  </a:lnTo>
                  <a:lnTo>
                    <a:pt x="6535" y="11012"/>
                  </a:lnTo>
                  <a:lnTo>
                    <a:pt x="6562" y="11028"/>
                  </a:lnTo>
                  <a:lnTo>
                    <a:pt x="6590" y="11044"/>
                  </a:lnTo>
                  <a:lnTo>
                    <a:pt x="6618" y="11062"/>
                  </a:lnTo>
                  <a:lnTo>
                    <a:pt x="6644" y="11079"/>
                  </a:lnTo>
                  <a:lnTo>
                    <a:pt x="6669" y="11097"/>
                  </a:lnTo>
                  <a:lnTo>
                    <a:pt x="6695" y="11116"/>
                  </a:lnTo>
                  <a:lnTo>
                    <a:pt x="6719" y="11135"/>
                  </a:lnTo>
                  <a:lnTo>
                    <a:pt x="6743" y="11155"/>
                  </a:lnTo>
                  <a:lnTo>
                    <a:pt x="6767" y="11176"/>
                  </a:lnTo>
                  <a:lnTo>
                    <a:pt x="6791" y="11198"/>
                  </a:lnTo>
                  <a:lnTo>
                    <a:pt x="6816" y="11221"/>
                  </a:lnTo>
                  <a:lnTo>
                    <a:pt x="6839" y="11245"/>
                  </a:lnTo>
                  <a:lnTo>
                    <a:pt x="6862" y="11269"/>
                  </a:lnTo>
                  <a:lnTo>
                    <a:pt x="6883" y="11293"/>
                  </a:lnTo>
                  <a:lnTo>
                    <a:pt x="6905" y="11318"/>
                  </a:lnTo>
                  <a:lnTo>
                    <a:pt x="6925" y="11345"/>
                  </a:lnTo>
                  <a:lnTo>
                    <a:pt x="6946" y="11371"/>
                  </a:lnTo>
                  <a:lnTo>
                    <a:pt x="6964" y="11399"/>
                  </a:lnTo>
                  <a:lnTo>
                    <a:pt x="6982" y="11427"/>
                  </a:lnTo>
                  <a:lnTo>
                    <a:pt x="7000" y="11454"/>
                  </a:lnTo>
                  <a:lnTo>
                    <a:pt x="7017" y="11483"/>
                  </a:lnTo>
                  <a:lnTo>
                    <a:pt x="7033" y="11513"/>
                  </a:lnTo>
                  <a:lnTo>
                    <a:pt x="7048" y="11543"/>
                  </a:lnTo>
                  <a:lnTo>
                    <a:pt x="7063" y="11573"/>
                  </a:lnTo>
                  <a:lnTo>
                    <a:pt x="7077" y="11604"/>
                  </a:lnTo>
                  <a:lnTo>
                    <a:pt x="7089" y="11635"/>
                  </a:lnTo>
                  <a:lnTo>
                    <a:pt x="7102" y="11667"/>
                  </a:lnTo>
                  <a:lnTo>
                    <a:pt x="7114" y="11699"/>
                  </a:lnTo>
                  <a:lnTo>
                    <a:pt x="7124" y="11733"/>
                  </a:lnTo>
                  <a:lnTo>
                    <a:pt x="7134" y="11766"/>
                  </a:lnTo>
                  <a:lnTo>
                    <a:pt x="7142" y="11801"/>
                  </a:lnTo>
                  <a:lnTo>
                    <a:pt x="7150" y="11835"/>
                  </a:lnTo>
                  <a:lnTo>
                    <a:pt x="7158" y="11870"/>
                  </a:lnTo>
                  <a:lnTo>
                    <a:pt x="7164" y="11905"/>
                  </a:lnTo>
                  <a:lnTo>
                    <a:pt x="7170" y="11941"/>
                  </a:lnTo>
                  <a:lnTo>
                    <a:pt x="7176" y="11978"/>
                  </a:lnTo>
                  <a:lnTo>
                    <a:pt x="7179" y="12015"/>
                  </a:lnTo>
                  <a:lnTo>
                    <a:pt x="7183" y="12051"/>
                  </a:lnTo>
                  <a:lnTo>
                    <a:pt x="7185" y="12089"/>
                  </a:lnTo>
                  <a:lnTo>
                    <a:pt x="7186" y="12127"/>
                  </a:lnTo>
                  <a:lnTo>
                    <a:pt x="7186" y="12166"/>
                  </a:lnTo>
                  <a:lnTo>
                    <a:pt x="7185" y="12233"/>
                  </a:lnTo>
                  <a:lnTo>
                    <a:pt x="7180" y="12300"/>
                  </a:lnTo>
                  <a:lnTo>
                    <a:pt x="7172" y="12364"/>
                  </a:lnTo>
                  <a:lnTo>
                    <a:pt x="7162" y="12429"/>
                  </a:lnTo>
                  <a:lnTo>
                    <a:pt x="7148" y="12491"/>
                  </a:lnTo>
                  <a:lnTo>
                    <a:pt x="7132" y="12552"/>
                  </a:lnTo>
                  <a:lnTo>
                    <a:pt x="7112" y="12612"/>
                  </a:lnTo>
                  <a:lnTo>
                    <a:pt x="7091" y="12669"/>
                  </a:lnTo>
                  <a:lnTo>
                    <a:pt x="7066" y="12726"/>
                  </a:lnTo>
                  <a:lnTo>
                    <a:pt x="7039" y="12781"/>
                  </a:lnTo>
                  <a:lnTo>
                    <a:pt x="7009" y="12834"/>
                  </a:lnTo>
                  <a:lnTo>
                    <a:pt x="6978" y="12886"/>
                  </a:lnTo>
                  <a:lnTo>
                    <a:pt x="6942" y="12935"/>
                  </a:lnTo>
                  <a:lnTo>
                    <a:pt x="6905" y="12982"/>
                  </a:lnTo>
                  <a:lnTo>
                    <a:pt x="6866" y="13028"/>
                  </a:lnTo>
                  <a:lnTo>
                    <a:pt x="6825" y="13072"/>
                  </a:lnTo>
                  <a:lnTo>
                    <a:pt x="6781" y="13114"/>
                  </a:lnTo>
                  <a:lnTo>
                    <a:pt x="6735" y="13153"/>
                  </a:lnTo>
                  <a:lnTo>
                    <a:pt x="6687" y="13189"/>
                  </a:lnTo>
                  <a:lnTo>
                    <a:pt x="6636" y="13224"/>
                  </a:lnTo>
                  <a:lnTo>
                    <a:pt x="6584" y="13256"/>
                  </a:lnTo>
                  <a:lnTo>
                    <a:pt x="6530" y="13286"/>
                  </a:lnTo>
                  <a:lnTo>
                    <a:pt x="6474" y="13314"/>
                  </a:lnTo>
                  <a:lnTo>
                    <a:pt x="6416" y="13338"/>
                  </a:lnTo>
                  <a:lnTo>
                    <a:pt x="6358" y="13361"/>
                  </a:lnTo>
                  <a:lnTo>
                    <a:pt x="6295" y="13379"/>
                  </a:lnTo>
                  <a:lnTo>
                    <a:pt x="6233" y="13397"/>
                  </a:lnTo>
                  <a:lnTo>
                    <a:pt x="6169" y="13410"/>
                  </a:lnTo>
                  <a:lnTo>
                    <a:pt x="6103" y="13421"/>
                  </a:lnTo>
                  <a:lnTo>
                    <a:pt x="6035" y="13429"/>
                  </a:lnTo>
                  <a:lnTo>
                    <a:pt x="5966" y="13433"/>
                  </a:lnTo>
                  <a:lnTo>
                    <a:pt x="5896" y="13435"/>
                  </a:lnTo>
                  <a:lnTo>
                    <a:pt x="5068" y="13435"/>
                  </a:lnTo>
                  <a:lnTo>
                    <a:pt x="5068" y="14571"/>
                  </a:lnTo>
                  <a:lnTo>
                    <a:pt x="5213" y="14571"/>
                  </a:lnTo>
                  <a:lnTo>
                    <a:pt x="5785" y="14571"/>
                  </a:lnTo>
                  <a:lnTo>
                    <a:pt x="6410" y="14571"/>
                  </a:lnTo>
                  <a:lnTo>
                    <a:pt x="7465" y="14571"/>
                  </a:lnTo>
                  <a:lnTo>
                    <a:pt x="7465" y="10829"/>
                  </a:lnTo>
                  <a:lnTo>
                    <a:pt x="9189" y="10829"/>
                  </a:lnTo>
                  <a:lnTo>
                    <a:pt x="9233" y="10829"/>
                  </a:lnTo>
                  <a:lnTo>
                    <a:pt x="9277" y="10830"/>
                  </a:lnTo>
                  <a:lnTo>
                    <a:pt x="9319" y="10833"/>
                  </a:lnTo>
                  <a:lnTo>
                    <a:pt x="9362" y="10835"/>
                  </a:lnTo>
                  <a:lnTo>
                    <a:pt x="9403" y="10838"/>
                  </a:lnTo>
                  <a:lnTo>
                    <a:pt x="9444" y="10842"/>
                  </a:lnTo>
                  <a:lnTo>
                    <a:pt x="9484" y="10847"/>
                  </a:lnTo>
                  <a:lnTo>
                    <a:pt x="9523" y="10852"/>
                  </a:lnTo>
                  <a:lnTo>
                    <a:pt x="9561" y="10858"/>
                  </a:lnTo>
                  <a:lnTo>
                    <a:pt x="9599" y="10865"/>
                  </a:lnTo>
                  <a:lnTo>
                    <a:pt x="9636" y="10873"/>
                  </a:lnTo>
                  <a:lnTo>
                    <a:pt x="9672" y="10881"/>
                  </a:lnTo>
                  <a:lnTo>
                    <a:pt x="9707" y="10889"/>
                  </a:lnTo>
                  <a:lnTo>
                    <a:pt x="9743" y="10898"/>
                  </a:lnTo>
                  <a:lnTo>
                    <a:pt x="9776" y="10909"/>
                  </a:lnTo>
                  <a:lnTo>
                    <a:pt x="9811" y="10919"/>
                  </a:lnTo>
                  <a:lnTo>
                    <a:pt x="9843" y="10931"/>
                  </a:lnTo>
                  <a:lnTo>
                    <a:pt x="9875" y="10943"/>
                  </a:lnTo>
                  <a:lnTo>
                    <a:pt x="9906" y="10956"/>
                  </a:lnTo>
                  <a:lnTo>
                    <a:pt x="9937" y="10969"/>
                  </a:lnTo>
                  <a:lnTo>
                    <a:pt x="9967" y="10982"/>
                  </a:lnTo>
                  <a:lnTo>
                    <a:pt x="9997" y="10997"/>
                  </a:lnTo>
                  <a:lnTo>
                    <a:pt x="10026" y="11012"/>
                  </a:lnTo>
                  <a:lnTo>
                    <a:pt x="10055" y="11028"/>
                  </a:lnTo>
                  <a:lnTo>
                    <a:pt x="10082" y="11044"/>
                  </a:lnTo>
                  <a:lnTo>
                    <a:pt x="10109" y="11062"/>
                  </a:lnTo>
                  <a:lnTo>
                    <a:pt x="10135" y="11079"/>
                  </a:lnTo>
                  <a:lnTo>
                    <a:pt x="10162" y="11097"/>
                  </a:lnTo>
                  <a:lnTo>
                    <a:pt x="10187" y="11116"/>
                  </a:lnTo>
                  <a:lnTo>
                    <a:pt x="10211" y="11135"/>
                  </a:lnTo>
                  <a:lnTo>
                    <a:pt x="10235" y="11155"/>
                  </a:lnTo>
                  <a:lnTo>
                    <a:pt x="10258" y="11176"/>
                  </a:lnTo>
                  <a:lnTo>
                    <a:pt x="10284" y="11198"/>
                  </a:lnTo>
                  <a:lnTo>
                    <a:pt x="10307" y="11221"/>
                  </a:lnTo>
                  <a:lnTo>
                    <a:pt x="10331" y="11245"/>
                  </a:lnTo>
                  <a:lnTo>
                    <a:pt x="10353" y="11269"/>
                  </a:lnTo>
                  <a:lnTo>
                    <a:pt x="10376" y="11293"/>
                  </a:lnTo>
                  <a:lnTo>
                    <a:pt x="10396" y="11318"/>
                  </a:lnTo>
                  <a:lnTo>
                    <a:pt x="10417" y="11345"/>
                  </a:lnTo>
                  <a:lnTo>
                    <a:pt x="10437" y="11371"/>
                  </a:lnTo>
                  <a:lnTo>
                    <a:pt x="10456" y="11399"/>
                  </a:lnTo>
                  <a:lnTo>
                    <a:pt x="10475" y="11427"/>
                  </a:lnTo>
                  <a:lnTo>
                    <a:pt x="10492" y="11454"/>
                  </a:lnTo>
                  <a:lnTo>
                    <a:pt x="10509" y="11483"/>
                  </a:lnTo>
                  <a:lnTo>
                    <a:pt x="10525" y="11513"/>
                  </a:lnTo>
                  <a:lnTo>
                    <a:pt x="10540" y="11543"/>
                  </a:lnTo>
                  <a:lnTo>
                    <a:pt x="10554" y="11573"/>
                  </a:lnTo>
                  <a:lnTo>
                    <a:pt x="10568" y="11604"/>
                  </a:lnTo>
                  <a:lnTo>
                    <a:pt x="10582" y="11635"/>
                  </a:lnTo>
                  <a:lnTo>
                    <a:pt x="10593" y="11667"/>
                  </a:lnTo>
                  <a:lnTo>
                    <a:pt x="10605" y="11699"/>
                  </a:lnTo>
                  <a:lnTo>
                    <a:pt x="10616" y="11733"/>
                  </a:lnTo>
                  <a:lnTo>
                    <a:pt x="10625" y="11766"/>
                  </a:lnTo>
                  <a:lnTo>
                    <a:pt x="10635" y="11801"/>
                  </a:lnTo>
                  <a:lnTo>
                    <a:pt x="10643" y="11835"/>
                  </a:lnTo>
                  <a:lnTo>
                    <a:pt x="10650" y="11870"/>
                  </a:lnTo>
                  <a:lnTo>
                    <a:pt x="10657" y="11905"/>
                  </a:lnTo>
                  <a:lnTo>
                    <a:pt x="10662" y="11941"/>
                  </a:lnTo>
                  <a:lnTo>
                    <a:pt x="10667" y="11978"/>
                  </a:lnTo>
                  <a:lnTo>
                    <a:pt x="10670" y="12015"/>
                  </a:lnTo>
                  <a:lnTo>
                    <a:pt x="10674" y="12051"/>
                  </a:lnTo>
                  <a:lnTo>
                    <a:pt x="10676" y="12089"/>
                  </a:lnTo>
                  <a:lnTo>
                    <a:pt x="10677" y="12127"/>
                  </a:lnTo>
                  <a:lnTo>
                    <a:pt x="10678" y="12166"/>
                  </a:lnTo>
                  <a:lnTo>
                    <a:pt x="10676" y="12233"/>
                  </a:lnTo>
                  <a:lnTo>
                    <a:pt x="10671" y="12300"/>
                  </a:lnTo>
                  <a:lnTo>
                    <a:pt x="10665" y="12364"/>
                  </a:lnTo>
                  <a:lnTo>
                    <a:pt x="10653" y="12429"/>
                  </a:lnTo>
                  <a:lnTo>
                    <a:pt x="10640" y="12491"/>
                  </a:lnTo>
                  <a:lnTo>
                    <a:pt x="10623" y="12552"/>
                  </a:lnTo>
                  <a:lnTo>
                    <a:pt x="10605" y="12612"/>
                  </a:lnTo>
                  <a:lnTo>
                    <a:pt x="10583" y="12669"/>
                  </a:lnTo>
                  <a:lnTo>
                    <a:pt x="10558" y="12726"/>
                  </a:lnTo>
                  <a:lnTo>
                    <a:pt x="10531" y="12781"/>
                  </a:lnTo>
                  <a:lnTo>
                    <a:pt x="10501" y="12834"/>
                  </a:lnTo>
                  <a:lnTo>
                    <a:pt x="10469" y="12886"/>
                  </a:lnTo>
                  <a:lnTo>
                    <a:pt x="10434" y="12935"/>
                  </a:lnTo>
                  <a:lnTo>
                    <a:pt x="10398" y="12982"/>
                  </a:lnTo>
                  <a:lnTo>
                    <a:pt x="10357" y="13028"/>
                  </a:lnTo>
                  <a:lnTo>
                    <a:pt x="10316" y="13072"/>
                  </a:lnTo>
                  <a:lnTo>
                    <a:pt x="10272" y="13114"/>
                  </a:lnTo>
                  <a:lnTo>
                    <a:pt x="10226" y="13153"/>
                  </a:lnTo>
                  <a:lnTo>
                    <a:pt x="10178" y="13189"/>
                  </a:lnTo>
                  <a:lnTo>
                    <a:pt x="10128" y="13224"/>
                  </a:lnTo>
                  <a:lnTo>
                    <a:pt x="10075" y="13256"/>
                  </a:lnTo>
                  <a:lnTo>
                    <a:pt x="10021" y="13286"/>
                  </a:lnTo>
                  <a:lnTo>
                    <a:pt x="9966" y="13314"/>
                  </a:lnTo>
                  <a:lnTo>
                    <a:pt x="9909" y="13338"/>
                  </a:lnTo>
                  <a:lnTo>
                    <a:pt x="9849" y="13361"/>
                  </a:lnTo>
                  <a:lnTo>
                    <a:pt x="9788" y="13379"/>
                  </a:lnTo>
                  <a:lnTo>
                    <a:pt x="9724" y="13397"/>
                  </a:lnTo>
                  <a:lnTo>
                    <a:pt x="9660" y="13410"/>
                  </a:lnTo>
                  <a:lnTo>
                    <a:pt x="9594" y="13421"/>
                  </a:lnTo>
                  <a:lnTo>
                    <a:pt x="9527" y="13429"/>
                  </a:lnTo>
                  <a:lnTo>
                    <a:pt x="9459" y="13433"/>
                  </a:lnTo>
                  <a:lnTo>
                    <a:pt x="9388" y="13435"/>
                  </a:lnTo>
                  <a:lnTo>
                    <a:pt x="8560" y="13435"/>
                  </a:lnTo>
                  <a:lnTo>
                    <a:pt x="8560" y="14571"/>
                  </a:lnTo>
                  <a:lnTo>
                    <a:pt x="10409" y="14571"/>
                  </a:lnTo>
                  <a:lnTo>
                    <a:pt x="11522" y="14571"/>
                  </a:lnTo>
                  <a:lnTo>
                    <a:pt x="11601" y="14571"/>
                  </a:lnTo>
                  <a:lnTo>
                    <a:pt x="11961" y="14571"/>
                  </a:lnTo>
                  <a:lnTo>
                    <a:pt x="11897" y="14553"/>
                  </a:lnTo>
                  <a:lnTo>
                    <a:pt x="11836" y="14534"/>
                  </a:lnTo>
                  <a:lnTo>
                    <a:pt x="11776" y="14512"/>
                  </a:lnTo>
                  <a:lnTo>
                    <a:pt x="11717" y="14489"/>
                  </a:lnTo>
                  <a:lnTo>
                    <a:pt x="11662" y="14463"/>
                  </a:lnTo>
                  <a:lnTo>
                    <a:pt x="11608" y="14436"/>
                  </a:lnTo>
                  <a:lnTo>
                    <a:pt x="11558" y="14407"/>
                  </a:lnTo>
                  <a:lnTo>
                    <a:pt x="11508" y="14376"/>
                  </a:lnTo>
                  <a:lnTo>
                    <a:pt x="11460" y="14344"/>
                  </a:lnTo>
                  <a:lnTo>
                    <a:pt x="11415" y="14309"/>
                  </a:lnTo>
                  <a:lnTo>
                    <a:pt x="11371" y="14273"/>
                  </a:lnTo>
                  <a:lnTo>
                    <a:pt x="11330" y="14235"/>
                  </a:lnTo>
                  <a:lnTo>
                    <a:pt x="11291" y="14196"/>
                  </a:lnTo>
                  <a:lnTo>
                    <a:pt x="11254" y="14155"/>
                  </a:lnTo>
                  <a:lnTo>
                    <a:pt x="11218" y="14112"/>
                  </a:lnTo>
                  <a:lnTo>
                    <a:pt x="11186" y="14069"/>
                  </a:lnTo>
                  <a:lnTo>
                    <a:pt x="11154" y="14021"/>
                  </a:lnTo>
                  <a:lnTo>
                    <a:pt x="11125" y="13974"/>
                  </a:lnTo>
                  <a:lnTo>
                    <a:pt x="11098" y="13925"/>
                  </a:lnTo>
                  <a:lnTo>
                    <a:pt x="11073" y="13874"/>
                  </a:lnTo>
                  <a:lnTo>
                    <a:pt x="11050" y="13822"/>
                  </a:lnTo>
                  <a:lnTo>
                    <a:pt x="11029" y="13768"/>
                  </a:lnTo>
                  <a:lnTo>
                    <a:pt x="11010" y="13712"/>
                  </a:lnTo>
                  <a:lnTo>
                    <a:pt x="10994" y="13656"/>
                  </a:lnTo>
                  <a:lnTo>
                    <a:pt x="10979" y="13597"/>
                  </a:lnTo>
                  <a:lnTo>
                    <a:pt x="10965" y="13537"/>
                  </a:lnTo>
                  <a:lnTo>
                    <a:pt x="10955" y="13476"/>
                  </a:lnTo>
                  <a:lnTo>
                    <a:pt x="10945" y="13413"/>
                  </a:lnTo>
                  <a:lnTo>
                    <a:pt x="10938" y="13348"/>
                  </a:lnTo>
                  <a:lnTo>
                    <a:pt x="10934" y="13283"/>
                  </a:lnTo>
                  <a:lnTo>
                    <a:pt x="10930" y="13215"/>
                  </a:lnTo>
                  <a:lnTo>
                    <a:pt x="10929" y="13147"/>
                  </a:lnTo>
                  <a:lnTo>
                    <a:pt x="10929" y="10829"/>
                  </a:lnTo>
                  <a:lnTo>
                    <a:pt x="12026" y="10829"/>
                  </a:lnTo>
                  <a:lnTo>
                    <a:pt x="12026" y="13209"/>
                  </a:lnTo>
                  <a:lnTo>
                    <a:pt x="12026" y="13241"/>
                  </a:lnTo>
                  <a:lnTo>
                    <a:pt x="12027" y="13272"/>
                  </a:lnTo>
                  <a:lnTo>
                    <a:pt x="12030" y="13303"/>
                  </a:lnTo>
                  <a:lnTo>
                    <a:pt x="12034" y="13333"/>
                  </a:lnTo>
                  <a:lnTo>
                    <a:pt x="12040" y="13362"/>
                  </a:lnTo>
                  <a:lnTo>
                    <a:pt x="12045" y="13390"/>
                  </a:lnTo>
                  <a:lnTo>
                    <a:pt x="12052" y="13417"/>
                  </a:lnTo>
                  <a:lnTo>
                    <a:pt x="12062" y="13443"/>
                  </a:lnTo>
                  <a:lnTo>
                    <a:pt x="12071" y="13468"/>
                  </a:lnTo>
                  <a:lnTo>
                    <a:pt x="12081" y="13493"/>
                  </a:lnTo>
                  <a:lnTo>
                    <a:pt x="12094" y="13516"/>
                  </a:lnTo>
                  <a:lnTo>
                    <a:pt x="12106" y="13539"/>
                  </a:lnTo>
                  <a:lnTo>
                    <a:pt x="12120" y="13561"/>
                  </a:lnTo>
                  <a:lnTo>
                    <a:pt x="12136" y="13582"/>
                  </a:lnTo>
                  <a:lnTo>
                    <a:pt x="12152" y="13601"/>
                  </a:lnTo>
                  <a:lnTo>
                    <a:pt x="12170" y="13620"/>
                  </a:lnTo>
                  <a:lnTo>
                    <a:pt x="12189" y="13637"/>
                  </a:lnTo>
                  <a:lnTo>
                    <a:pt x="12209" y="13654"/>
                  </a:lnTo>
                  <a:lnTo>
                    <a:pt x="12231" y="13669"/>
                  </a:lnTo>
                  <a:lnTo>
                    <a:pt x="12253" y="13684"/>
                  </a:lnTo>
                  <a:lnTo>
                    <a:pt x="12277" y="13698"/>
                  </a:lnTo>
                  <a:lnTo>
                    <a:pt x="12302" y="13710"/>
                  </a:lnTo>
                  <a:lnTo>
                    <a:pt x="12327" y="13721"/>
                  </a:lnTo>
                  <a:lnTo>
                    <a:pt x="12355" y="13731"/>
                  </a:lnTo>
                  <a:lnTo>
                    <a:pt x="12384" y="13741"/>
                  </a:lnTo>
                  <a:lnTo>
                    <a:pt x="12414" y="13749"/>
                  </a:lnTo>
                  <a:lnTo>
                    <a:pt x="12445" y="13756"/>
                  </a:lnTo>
                  <a:lnTo>
                    <a:pt x="12477" y="13760"/>
                  </a:lnTo>
                  <a:lnTo>
                    <a:pt x="12510" y="13765"/>
                  </a:lnTo>
                  <a:lnTo>
                    <a:pt x="12545" y="13768"/>
                  </a:lnTo>
                  <a:lnTo>
                    <a:pt x="12580" y="13769"/>
                  </a:lnTo>
                  <a:lnTo>
                    <a:pt x="12617" y="13771"/>
                  </a:lnTo>
                  <a:lnTo>
                    <a:pt x="12652" y="13769"/>
                  </a:lnTo>
                  <a:lnTo>
                    <a:pt x="12685" y="13767"/>
                  </a:lnTo>
                  <a:lnTo>
                    <a:pt x="12717" y="13764"/>
                  </a:lnTo>
                  <a:lnTo>
                    <a:pt x="12748" y="13759"/>
                  </a:lnTo>
                  <a:lnTo>
                    <a:pt x="12778" y="13753"/>
                  </a:lnTo>
                  <a:lnTo>
                    <a:pt x="12807" y="13746"/>
                  </a:lnTo>
                  <a:lnTo>
                    <a:pt x="12836" y="13737"/>
                  </a:lnTo>
                  <a:lnTo>
                    <a:pt x="12862" y="13728"/>
                  </a:lnTo>
                  <a:lnTo>
                    <a:pt x="12888" y="13716"/>
                  </a:lnTo>
                  <a:lnTo>
                    <a:pt x="12913" y="13704"/>
                  </a:lnTo>
                  <a:lnTo>
                    <a:pt x="12936" y="13691"/>
                  </a:lnTo>
                  <a:lnTo>
                    <a:pt x="12959" y="13676"/>
                  </a:lnTo>
                  <a:lnTo>
                    <a:pt x="12980" y="13660"/>
                  </a:lnTo>
                  <a:lnTo>
                    <a:pt x="13000" y="13644"/>
                  </a:lnTo>
                  <a:lnTo>
                    <a:pt x="13020" y="13626"/>
                  </a:lnTo>
                  <a:lnTo>
                    <a:pt x="13037" y="13607"/>
                  </a:lnTo>
                  <a:lnTo>
                    <a:pt x="13055" y="13588"/>
                  </a:lnTo>
                  <a:lnTo>
                    <a:pt x="13071" y="13567"/>
                  </a:lnTo>
                  <a:lnTo>
                    <a:pt x="13086" y="13545"/>
                  </a:lnTo>
                  <a:lnTo>
                    <a:pt x="13099" y="13522"/>
                  </a:lnTo>
                  <a:lnTo>
                    <a:pt x="13112" y="13499"/>
                  </a:lnTo>
                  <a:lnTo>
                    <a:pt x="13124" y="13475"/>
                  </a:lnTo>
                  <a:lnTo>
                    <a:pt x="13134" y="13450"/>
                  </a:lnTo>
                  <a:lnTo>
                    <a:pt x="13143" y="13423"/>
                  </a:lnTo>
                  <a:lnTo>
                    <a:pt x="13151" y="13397"/>
                  </a:lnTo>
                  <a:lnTo>
                    <a:pt x="13159" y="13369"/>
                  </a:lnTo>
                  <a:lnTo>
                    <a:pt x="13165" y="13340"/>
                  </a:lnTo>
                  <a:lnTo>
                    <a:pt x="13170" y="13311"/>
                  </a:lnTo>
                  <a:lnTo>
                    <a:pt x="13174" y="13282"/>
                  </a:lnTo>
                  <a:lnTo>
                    <a:pt x="13177" y="13252"/>
                  </a:lnTo>
                  <a:lnTo>
                    <a:pt x="13178" y="13221"/>
                  </a:lnTo>
                  <a:lnTo>
                    <a:pt x="13179" y="13188"/>
                  </a:lnTo>
                  <a:lnTo>
                    <a:pt x="13179" y="10829"/>
                  </a:lnTo>
                  <a:lnTo>
                    <a:pt x="14274" y="10829"/>
                  </a:lnTo>
                  <a:lnTo>
                    <a:pt x="14274" y="13147"/>
                  </a:lnTo>
                  <a:lnTo>
                    <a:pt x="14273" y="13215"/>
                  </a:lnTo>
                  <a:lnTo>
                    <a:pt x="14271" y="13280"/>
                  </a:lnTo>
                  <a:lnTo>
                    <a:pt x="14265" y="13346"/>
                  </a:lnTo>
                  <a:lnTo>
                    <a:pt x="14258" y="13409"/>
                  </a:lnTo>
                  <a:lnTo>
                    <a:pt x="14249" y="13471"/>
                  </a:lnTo>
                  <a:lnTo>
                    <a:pt x="14239" y="13532"/>
                  </a:lnTo>
                  <a:lnTo>
                    <a:pt x="14225" y="13592"/>
                  </a:lnTo>
                  <a:lnTo>
                    <a:pt x="14210" y="13651"/>
                  </a:lnTo>
                  <a:lnTo>
                    <a:pt x="14193" y="13707"/>
                  </a:lnTo>
                  <a:lnTo>
                    <a:pt x="14173" y="13763"/>
                  </a:lnTo>
                  <a:lnTo>
                    <a:pt x="14152" y="13817"/>
                  </a:lnTo>
                  <a:lnTo>
                    <a:pt x="14129" y="13870"/>
                  </a:lnTo>
                  <a:lnTo>
                    <a:pt x="14104" y="13920"/>
                  </a:lnTo>
                  <a:lnTo>
                    <a:pt x="14076" y="13970"/>
                  </a:lnTo>
                  <a:lnTo>
                    <a:pt x="14048" y="14017"/>
                  </a:lnTo>
                  <a:lnTo>
                    <a:pt x="14015" y="14063"/>
                  </a:lnTo>
                  <a:lnTo>
                    <a:pt x="13982" y="14108"/>
                  </a:lnTo>
                  <a:lnTo>
                    <a:pt x="13946" y="14151"/>
                  </a:lnTo>
                  <a:lnTo>
                    <a:pt x="13910" y="14193"/>
                  </a:lnTo>
                  <a:lnTo>
                    <a:pt x="13869" y="14232"/>
                  </a:lnTo>
                  <a:lnTo>
                    <a:pt x="13828" y="14270"/>
                  </a:lnTo>
                  <a:lnTo>
                    <a:pt x="13784" y="14307"/>
                  </a:lnTo>
                  <a:lnTo>
                    <a:pt x="13738" y="14341"/>
                  </a:lnTo>
                  <a:lnTo>
                    <a:pt x="13691" y="14374"/>
                  </a:lnTo>
                  <a:lnTo>
                    <a:pt x="13641" y="14405"/>
                  </a:lnTo>
                  <a:lnTo>
                    <a:pt x="13590" y="14435"/>
                  </a:lnTo>
                  <a:lnTo>
                    <a:pt x="13536" y="14462"/>
                  </a:lnTo>
                  <a:lnTo>
                    <a:pt x="13479" y="14487"/>
                  </a:lnTo>
                  <a:lnTo>
                    <a:pt x="13420" y="14512"/>
                  </a:lnTo>
                  <a:lnTo>
                    <a:pt x="13361" y="14534"/>
                  </a:lnTo>
                  <a:lnTo>
                    <a:pt x="13298" y="14553"/>
                  </a:lnTo>
                  <a:lnTo>
                    <a:pt x="13234" y="14571"/>
                  </a:lnTo>
                  <a:lnTo>
                    <a:pt x="14571" y="14571"/>
                  </a:lnTo>
                  <a:lnTo>
                    <a:pt x="14571" y="12318"/>
                  </a:lnTo>
                  <a:lnTo>
                    <a:pt x="14571" y="11650"/>
                  </a:lnTo>
                  <a:lnTo>
                    <a:pt x="14571" y="0"/>
                  </a:lnTo>
                  <a:lnTo>
                    <a:pt x="6427" y="0"/>
                  </a:lnTo>
                  <a:close/>
                  <a:moveTo>
                    <a:pt x="5068" y="11736"/>
                  </a:moveTo>
                  <a:lnTo>
                    <a:pt x="5650" y="11736"/>
                  </a:lnTo>
                  <a:lnTo>
                    <a:pt x="5676" y="11737"/>
                  </a:lnTo>
                  <a:lnTo>
                    <a:pt x="5702" y="11738"/>
                  </a:lnTo>
                  <a:lnTo>
                    <a:pt x="5727" y="11741"/>
                  </a:lnTo>
                  <a:lnTo>
                    <a:pt x="5750" y="11744"/>
                  </a:lnTo>
                  <a:lnTo>
                    <a:pt x="5774" y="11748"/>
                  </a:lnTo>
                  <a:lnTo>
                    <a:pt x="5796" y="11753"/>
                  </a:lnTo>
                  <a:lnTo>
                    <a:pt x="5818" y="11759"/>
                  </a:lnTo>
                  <a:lnTo>
                    <a:pt x="5839" y="11766"/>
                  </a:lnTo>
                  <a:lnTo>
                    <a:pt x="5859" y="11773"/>
                  </a:lnTo>
                  <a:lnTo>
                    <a:pt x="5879" y="11782"/>
                  </a:lnTo>
                  <a:lnTo>
                    <a:pt x="5897" y="11791"/>
                  </a:lnTo>
                  <a:lnTo>
                    <a:pt x="5916" y="11801"/>
                  </a:lnTo>
                  <a:lnTo>
                    <a:pt x="5933" y="11812"/>
                  </a:lnTo>
                  <a:lnTo>
                    <a:pt x="5949" y="11824"/>
                  </a:lnTo>
                  <a:lnTo>
                    <a:pt x="5964" y="11836"/>
                  </a:lnTo>
                  <a:lnTo>
                    <a:pt x="5979" y="11849"/>
                  </a:lnTo>
                  <a:lnTo>
                    <a:pt x="5993" y="11863"/>
                  </a:lnTo>
                  <a:lnTo>
                    <a:pt x="6005" y="11878"/>
                  </a:lnTo>
                  <a:lnTo>
                    <a:pt x="6018" y="11893"/>
                  </a:lnTo>
                  <a:lnTo>
                    <a:pt x="6030" y="11909"/>
                  </a:lnTo>
                  <a:lnTo>
                    <a:pt x="6040" y="11926"/>
                  </a:lnTo>
                  <a:lnTo>
                    <a:pt x="6049" y="11943"/>
                  </a:lnTo>
                  <a:lnTo>
                    <a:pt x="6058" y="11960"/>
                  </a:lnTo>
                  <a:lnTo>
                    <a:pt x="6066" y="11980"/>
                  </a:lnTo>
                  <a:lnTo>
                    <a:pt x="6073" y="11998"/>
                  </a:lnTo>
                  <a:lnTo>
                    <a:pt x="6079" y="12019"/>
                  </a:lnTo>
                  <a:lnTo>
                    <a:pt x="6084" y="12039"/>
                  </a:lnTo>
                  <a:lnTo>
                    <a:pt x="6088" y="12061"/>
                  </a:lnTo>
                  <a:lnTo>
                    <a:pt x="6092" y="12082"/>
                  </a:lnTo>
                  <a:lnTo>
                    <a:pt x="6094" y="12104"/>
                  </a:lnTo>
                  <a:lnTo>
                    <a:pt x="6095" y="12127"/>
                  </a:lnTo>
                  <a:lnTo>
                    <a:pt x="6095" y="12150"/>
                  </a:lnTo>
                  <a:lnTo>
                    <a:pt x="6095" y="12175"/>
                  </a:lnTo>
                  <a:lnTo>
                    <a:pt x="6094" y="12198"/>
                  </a:lnTo>
                  <a:lnTo>
                    <a:pt x="6092" y="12221"/>
                  </a:lnTo>
                  <a:lnTo>
                    <a:pt x="6088" y="12242"/>
                  </a:lnTo>
                  <a:lnTo>
                    <a:pt x="6084" y="12264"/>
                  </a:lnTo>
                  <a:lnTo>
                    <a:pt x="6078" y="12286"/>
                  </a:lnTo>
                  <a:lnTo>
                    <a:pt x="6072" y="12307"/>
                  </a:lnTo>
                  <a:lnTo>
                    <a:pt x="6065" y="12326"/>
                  </a:lnTo>
                  <a:lnTo>
                    <a:pt x="6057" y="12346"/>
                  </a:lnTo>
                  <a:lnTo>
                    <a:pt x="6049" y="12366"/>
                  </a:lnTo>
                  <a:lnTo>
                    <a:pt x="6039" y="12384"/>
                  </a:lnTo>
                  <a:lnTo>
                    <a:pt x="6028" y="12401"/>
                  </a:lnTo>
                  <a:lnTo>
                    <a:pt x="6017" y="12418"/>
                  </a:lnTo>
                  <a:lnTo>
                    <a:pt x="6005" y="12435"/>
                  </a:lnTo>
                  <a:lnTo>
                    <a:pt x="5992" y="12450"/>
                  </a:lnTo>
                  <a:lnTo>
                    <a:pt x="5978" y="12464"/>
                  </a:lnTo>
                  <a:lnTo>
                    <a:pt x="5964" y="12478"/>
                  </a:lnTo>
                  <a:lnTo>
                    <a:pt x="5949" y="12491"/>
                  </a:lnTo>
                  <a:lnTo>
                    <a:pt x="5933" y="12504"/>
                  </a:lnTo>
                  <a:lnTo>
                    <a:pt x="5916" y="12515"/>
                  </a:lnTo>
                  <a:lnTo>
                    <a:pt x="5898" y="12527"/>
                  </a:lnTo>
                  <a:lnTo>
                    <a:pt x="5880" y="12536"/>
                  </a:lnTo>
                  <a:lnTo>
                    <a:pt x="5860" y="12545"/>
                  </a:lnTo>
                  <a:lnTo>
                    <a:pt x="5841" y="12553"/>
                  </a:lnTo>
                  <a:lnTo>
                    <a:pt x="5821" y="12561"/>
                  </a:lnTo>
                  <a:lnTo>
                    <a:pt x="5799" y="12567"/>
                  </a:lnTo>
                  <a:lnTo>
                    <a:pt x="5779" y="12573"/>
                  </a:lnTo>
                  <a:lnTo>
                    <a:pt x="5756" y="12577"/>
                  </a:lnTo>
                  <a:lnTo>
                    <a:pt x="5733" y="12581"/>
                  </a:lnTo>
                  <a:lnTo>
                    <a:pt x="5710" y="12583"/>
                  </a:lnTo>
                  <a:lnTo>
                    <a:pt x="5686" y="12585"/>
                  </a:lnTo>
                  <a:lnTo>
                    <a:pt x="5660" y="12585"/>
                  </a:lnTo>
                  <a:lnTo>
                    <a:pt x="5068" y="12585"/>
                  </a:lnTo>
                  <a:lnTo>
                    <a:pt x="5068" y="11736"/>
                  </a:lnTo>
                  <a:close/>
                  <a:moveTo>
                    <a:pt x="8560" y="11736"/>
                  </a:moveTo>
                  <a:lnTo>
                    <a:pt x="9142" y="11736"/>
                  </a:lnTo>
                  <a:lnTo>
                    <a:pt x="9168" y="11737"/>
                  </a:lnTo>
                  <a:lnTo>
                    <a:pt x="9194" y="11738"/>
                  </a:lnTo>
                  <a:lnTo>
                    <a:pt x="9218" y="11741"/>
                  </a:lnTo>
                  <a:lnTo>
                    <a:pt x="9242" y="11744"/>
                  </a:lnTo>
                  <a:lnTo>
                    <a:pt x="9265" y="11748"/>
                  </a:lnTo>
                  <a:lnTo>
                    <a:pt x="9288" y="11753"/>
                  </a:lnTo>
                  <a:lnTo>
                    <a:pt x="9310" y="11759"/>
                  </a:lnTo>
                  <a:lnTo>
                    <a:pt x="9331" y="11766"/>
                  </a:lnTo>
                  <a:lnTo>
                    <a:pt x="9352" y="11773"/>
                  </a:lnTo>
                  <a:lnTo>
                    <a:pt x="9370" y="11782"/>
                  </a:lnTo>
                  <a:lnTo>
                    <a:pt x="9390" y="11791"/>
                  </a:lnTo>
                  <a:lnTo>
                    <a:pt x="9407" y="11801"/>
                  </a:lnTo>
                  <a:lnTo>
                    <a:pt x="9424" y="11812"/>
                  </a:lnTo>
                  <a:lnTo>
                    <a:pt x="9440" y="11824"/>
                  </a:lnTo>
                  <a:lnTo>
                    <a:pt x="9456" y="11836"/>
                  </a:lnTo>
                  <a:lnTo>
                    <a:pt x="9471" y="11849"/>
                  </a:lnTo>
                  <a:lnTo>
                    <a:pt x="9485" y="11863"/>
                  </a:lnTo>
                  <a:lnTo>
                    <a:pt x="9498" y="11878"/>
                  </a:lnTo>
                  <a:lnTo>
                    <a:pt x="9509" y="11893"/>
                  </a:lnTo>
                  <a:lnTo>
                    <a:pt x="9521" y="11909"/>
                  </a:lnTo>
                  <a:lnTo>
                    <a:pt x="9531" y="11926"/>
                  </a:lnTo>
                  <a:lnTo>
                    <a:pt x="9542" y="11943"/>
                  </a:lnTo>
                  <a:lnTo>
                    <a:pt x="9550" y="11960"/>
                  </a:lnTo>
                  <a:lnTo>
                    <a:pt x="9558" y="11980"/>
                  </a:lnTo>
                  <a:lnTo>
                    <a:pt x="9565" y="11998"/>
                  </a:lnTo>
                  <a:lnTo>
                    <a:pt x="9570" y="12019"/>
                  </a:lnTo>
                  <a:lnTo>
                    <a:pt x="9576" y="12039"/>
                  </a:lnTo>
                  <a:lnTo>
                    <a:pt x="9579" y="12061"/>
                  </a:lnTo>
                  <a:lnTo>
                    <a:pt x="9583" y="12082"/>
                  </a:lnTo>
                  <a:lnTo>
                    <a:pt x="9585" y="12104"/>
                  </a:lnTo>
                  <a:lnTo>
                    <a:pt x="9586" y="12127"/>
                  </a:lnTo>
                  <a:lnTo>
                    <a:pt x="9588" y="12150"/>
                  </a:lnTo>
                  <a:lnTo>
                    <a:pt x="9586" y="12175"/>
                  </a:lnTo>
                  <a:lnTo>
                    <a:pt x="9585" y="12198"/>
                  </a:lnTo>
                  <a:lnTo>
                    <a:pt x="9583" y="12221"/>
                  </a:lnTo>
                  <a:lnTo>
                    <a:pt x="9579" y="12242"/>
                  </a:lnTo>
                  <a:lnTo>
                    <a:pt x="9575" y="12264"/>
                  </a:lnTo>
                  <a:lnTo>
                    <a:pt x="9570" y="12286"/>
                  </a:lnTo>
                  <a:lnTo>
                    <a:pt x="9565" y="12307"/>
                  </a:lnTo>
                  <a:lnTo>
                    <a:pt x="9556" y="12326"/>
                  </a:lnTo>
                  <a:lnTo>
                    <a:pt x="9550" y="12346"/>
                  </a:lnTo>
                  <a:lnTo>
                    <a:pt x="9540" y="12366"/>
                  </a:lnTo>
                  <a:lnTo>
                    <a:pt x="9531" y="12384"/>
                  </a:lnTo>
                  <a:lnTo>
                    <a:pt x="9521" y="12401"/>
                  </a:lnTo>
                  <a:lnTo>
                    <a:pt x="9509" y="12418"/>
                  </a:lnTo>
                  <a:lnTo>
                    <a:pt x="9497" y="12435"/>
                  </a:lnTo>
                  <a:lnTo>
                    <a:pt x="9484" y="12450"/>
                  </a:lnTo>
                  <a:lnTo>
                    <a:pt x="9470" y="12464"/>
                  </a:lnTo>
                  <a:lnTo>
                    <a:pt x="9455" y="12478"/>
                  </a:lnTo>
                  <a:lnTo>
                    <a:pt x="9440" y="12491"/>
                  </a:lnTo>
                  <a:lnTo>
                    <a:pt x="9424" y="12504"/>
                  </a:lnTo>
                  <a:lnTo>
                    <a:pt x="9408" y="12515"/>
                  </a:lnTo>
                  <a:lnTo>
                    <a:pt x="9390" y="12527"/>
                  </a:lnTo>
                  <a:lnTo>
                    <a:pt x="9371" y="12536"/>
                  </a:lnTo>
                  <a:lnTo>
                    <a:pt x="9353" y="12545"/>
                  </a:lnTo>
                  <a:lnTo>
                    <a:pt x="9333" y="12553"/>
                  </a:lnTo>
                  <a:lnTo>
                    <a:pt x="9313" y="12561"/>
                  </a:lnTo>
                  <a:lnTo>
                    <a:pt x="9292" y="12567"/>
                  </a:lnTo>
                  <a:lnTo>
                    <a:pt x="9270" y="12573"/>
                  </a:lnTo>
                  <a:lnTo>
                    <a:pt x="9248" y="12577"/>
                  </a:lnTo>
                  <a:lnTo>
                    <a:pt x="9225" y="12581"/>
                  </a:lnTo>
                  <a:lnTo>
                    <a:pt x="9201" y="12583"/>
                  </a:lnTo>
                  <a:lnTo>
                    <a:pt x="9177" y="12585"/>
                  </a:lnTo>
                  <a:lnTo>
                    <a:pt x="9153" y="12585"/>
                  </a:lnTo>
                  <a:lnTo>
                    <a:pt x="8560" y="12585"/>
                  </a:lnTo>
                  <a:lnTo>
                    <a:pt x="8560" y="11736"/>
                  </a:lnTo>
                  <a:close/>
                  <a:moveTo>
                    <a:pt x="3406" y="1717"/>
                  </a:moveTo>
                  <a:lnTo>
                    <a:pt x="3405" y="1654"/>
                  </a:lnTo>
                  <a:lnTo>
                    <a:pt x="3404" y="1592"/>
                  </a:lnTo>
                  <a:lnTo>
                    <a:pt x="3403" y="1531"/>
                  </a:lnTo>
                  <a:lnTo>
                    <a:pt x="3400" y="1472"/>
                  </a:lnTo>
                  <a:lnTo>
                    <a:pt x="3397" y="1411"/>
                  </a:lnTo>
                  <a:lnTo>
                    <a:pt x="3393" y="1351"/>
                  </a:lnTo>
                  <a:lnTo>
                    <a:pt x="3389" y="1292"/>
                  </a:lnTo>
                  <a:lnTo>
                    <a:pt x="3384" y="1233"/>
                  </a:lnTo>
                  <a:lnTo>
                    <a:pt x="3378" y="1176"/>
                  </a:lnTo>
                  <a:lnTo>
                    <a:pt x="3373" y="1118"/>
                  </a:lnTo>
                  <a:lnTo>
                    <a:pt x="3366" y="1061"/>
                  </a:lnTo>
                  <a:lnTo>
                    <a:pt x="3358" y="1004"/>
                  </a:lnTo>
                  <a:lnTo>
                    <a:pt x="3350" y="949"/>
                  </a:lnTo>
                  <a:lnTo>
                    <a:pt x="3342" y="894"/>
                  </a:lnTo>
                  <a:lnTo>
                    <a:pt x="3332" y="839"/>
                  </a:lnTo>
                  <a:lnTo>
                    <a:pt x="3322" y="785"/>
                  </a:lnTo>
                  <a:lnTo>
                    <a:pt x="3312" y="732"/>
                  </a:lnTo>
                  <a:lnTo>
                    <a:pt x="3300" y="679"/>
                  </a:lnTo>
                  <a:lnTo>
                    <a:pt x="3289" y="626"/>
                  </a:lnTo>
                  <a:lnTo>
                    <a:pt x="3277" y="574"/>
                  </a:lnTo>
                  <a:lnTo>
                    <a:pt x="3265" y="523"/>
                  </a:lnTo>
                  <a:lnTo>
                    <a:pt x="3251" y="473"/>
                  </a:lnTo>
                  <a:lnTo>
                    <a:pt x="3237" y="422"/>
                  </a:lnTo>
                  <a:lnTo>
                    <a:pt x="3222" y="373"/>
                  </a:lnTo>
                  <a:lnTo>
                    <a:pt x="3207" y="324"/>
                  </a:lnTo>
                  <a:lnTo>
                    <a:pt x="3192" y="276"/>
                  </a:lnTo>
                  <a:lnTo>
                    <a:pt x="3176" y="228"/>
                  </a:lnTo>
                  <a:lnTo>
                    <a:pt x="3159" y="182"/>
                  </a:lnTo>
                  <a:lnTo>
                    <a:pt x="3141" y="134"/>
                  </a:lnTo>
                  <a:lnTo>
                    <a:pt x="3124" y="89"/>
                  </a:lnTo>
                  <a:lnTo>
                    <a:pt x="3106" y="43"/>
                  </a:lnTo>
                  <a:lnTo>
                    <a:pt x="3087" y="0"/>
                  </a:lnTo>
                  <a:lnTo>
                    <a:pt x="0" y="0"/>
                  </a:lnTo>
                  <a:lnTo>
                    <a:pt x="0" y="4413"/>
                  </a:lnTo>
                  <a:lnTo>
                    <a:pt x="30" y="4430"/>
                  </a:lnTo>
                  <a:lnTo>
                    <a:pt x="61" y="4448"/>
                  </a:lnTo>
                  <a:lnTo>
                    <a:pt x="91" y="4465"/>
                  </a:lnTo>
                  <a:lnTo>
                    <a:pt x="122" y="4482"/>
                  </a:lnTo>
                  <a:lnTo>
                    <a:pt x="153" y="4498"/>
                  </a:lnTo>
                  <a:lnTo>
                    <a:pt x="185" y="4513"/>
                  </a:lnTo>
                  <a:lnTo>
                    <a:pt x="216" y="4528"/>
                  </a:lnTo>
                  <a:lnTo>
                    <a:pt x="249" y="4543"/>
                  </a:lnTo>
                  <a:lnTo>
                    <a:pt x="281" y="4557"/>
                  </a:lnTo>
                  <a:lnTo>
                    <a:pt x="314" y="4569"/>
                  </a:lnTo>
                  <a:lnTo>
                    <a:pt x="346" y="4582"/>
                  </a:lnTo>
                  <a:lnTo>
                    <a:pt x="380" y="4595"/>
                  </a:lnTo>
                  <a:lnTo>
                    <a:pt x="414" y="4606"/>
                  </a:lnTo>
                  <a:lnTo>
                    <a:pt x="448" y="4618"/>
                  </a:lnTo>
                  <a:lnTo>
                    <a:pt x="482" y="4628"/>
                  </a:lnTo>
                  <a:lnTo>
                    <a:pt x="517" y="4638"/>
                  </a:lnTo>
                  <a:lnTo>
                    <a:pt x="551" y="4648"/>
                  </a:lnTo>
                  <a:lnTo>
                    <a:pt x="586" y="4656"/>
                  </a:lnTo>
                  <a:lnTo>
                    <a:pt x="621" y="4665"/>
                  </a:lnTo>
                  <a:lnTo>
                    <a:pt x="657" y="4672"/>
                  </a:lnTo>
                  <a:lnTo>
                    <a:pt x="694" y="4679"/>
                  </a:lnTo>
                  <a:lnTo>
                    <a:pt x="730" y="4686"/>
                  </a:lnTo>
                  <a:lnTo>
                    <a:pt x="766" y="4691"/>
                  </a:lnTo>
                  <a:lnTo>
                    <a:pt x="803" y="4697"/>
                  </a:lnTo>
                  <a:lnTo>
                    <a:pt x="840" y="4702"/>
                  </a:lnTo>
                  <a:lnTo>
                    <a:pt x="878" y="4705"/>
                  </a:lnTo>
                  <a:lnTo>
                    <a:pt x="916" y="4709"/>
                  </a:lnTo>
                  <a:lnTo>
                    <a:pt x="954" y="4712"/>
                  </a:lnTo>
                  <a:lnTo>
                    <a:pt x="992" y="4714"/>
                  </a:lnTo>
                  <a:lnTo>
                    <a:pt x="1031" y="4715"/>
                  </a:lnTo>
                  <a:lnTo>
                    <a:pt x="1069" y="4717"/>
                  </a:lnTo>
                  <a:lnTo>
                    <a:pt x="1108" y="4717"/>
                  </a:lnTo>
                  <a:lnTo>
                    <a:pt x="1236" y="4713"/>
                  </a:lnTo>
                  <a:lnTo>
                    <a:pt x="1361" y="4703"/>
                  </a:lnTo>
                  <a:lnTo>
                    <a:pt x="1483" y="4686"/>
                  </a:lnTo>
                  <a:lnTo>
                    <a:pt x="1603" y="4661"/>
                  </a:lnTo>
                  <a:lnTo>
                    <a:pt x="1719" y="4631"/>
                  </a:lnTo>
                  <a:lnTo>
                    <a:pt x="1832" y="4595"/>
                  </a:lnTo>
                  <a:lnTo>
                    <a:pt x="1941" y="4551"/>
                  </a:lnTo>
                  <a:lnTo>
                    <a:pt x="2048" y="4501"/>
                  </a:lnTo>
                  <a:lnTo>
                    <a:pt x="2152" y="4446"/>
                  </a:lnTo>
                  <a:lnTo>
                    <a:pt x="2252" y="4384"/>
                  </a:lnTo>
                  <a:lnTo>
                    <a:pt x="2347" y="4316"/>
                  </a:lnTo>
                  <a:lnTo>
                    <a:pt x="2441" y="4244"/>
                  </a:lnTo>
                  <a:lnTo>
                    <a:pt x="2529" y="4164"/>
                  </a:lnTo>
                  <a:lnTo>
                    <a:pt x="2614" y="4079"/>
                  </a:lnTo>
                  <a:lnTo>
                    <a:pt x="2696" y="3989"/>
                  </a:lnTo>
                  <a:lnTo>
                    <a:pt x="2773" y="3894"/>
                  </a:lnTo>
                  <a:lnTo>
                    <a:pt x="2847" y="3793"/>
                  </a:lnTo>
                  <a:lnTo>
                    <a:pt x="2916" y="3687"/>
                  </a:lnTo>
                  <a:lnTo>
                    <a:pt x="2981" y="3575"/>
                  </a:lnTo>
                  <a:lnTo>
                    <a:pt x="3041" y="3459"/>
                  </a:lnTo>
                  <a:lnTo>
                    <a:pt x="3098" y="3338"/>
                  </a:lnTo>
                  <a:lnTo>
                    <a:pt x="3151" y="3213"/>
                  </a:lnTo>
                  <a:lnTo>
                    <a:pt x="3198" y="3081"/>
                  </a:lnTo>
                  <a:lnTo>
                    <a:pt x="3240" y="2947"/>
                  </a:lnTo>
                  <a:lnTo>
                    <a:pt x="3278" y="2808"/>
                  </a:lnTo>
                  <a:lnTo>
                    <a:pt x="3312" y="2664"/>
                  </a:lnTo>
                  <a:lnTo>
                    <a:pt x="3340" y="2515"/>
                  </a:lnTo>
                  <a:lnTo>
                    <a:pt x="3363" y="2363"/>
                  </a:lnTo>
                  <a:lnTo>
                    <a:pt x="3382" y="2208"/>
                  </a:lnTo>
                  <a:lnTo>
                    <a:pt x="3395" y="2048"/>
                  </a:lnTo>
                  <a:lnTo>
                    <a:pt x="3403" y="1885"/>
                  </a:lnTo>
                  <a:lnTo>
                    <a:pt x="3406" y="1717"/>
                  </a:lnTo>
                  <a:close/>
                </a:path>
              </a:pathLst>
            </a:custGeom>
            <a:solidFill>
              <a:srgbClr val="5461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699" y="0"/>
              <a:ext cx="2223" cy="2428"/>
            </a:xfrm>
            <a:custGeom>
              <a:avLst/>
              <a:gdLst>
                <a:gd name="T0" fmla="*/ 5559 w 6668"/>
                <a:gd name="T1" fmla="*/ 5261 h 7285"/>
                <a:gd name="T2" fmla="*/ 5831 w 6668"/>
                <a:gd name="T3" fmla="*/ 4850 h 7285"/>
                <a:gd name="T4" fmla="*/ 6069 w 6668"/>
                <a:gd name="T5" fmla="*/ 4407 h 7285"/>
                <a:gd name="T6" fmla="*/ 6269 w 6668"/>
                <a:gd name="T7" fmla="*/ 3937 h 7285"/>
                <a:gd name="T8" fmla="*/ 6431 w 6668"/>
                <a:gd name="T9" fmla="*/ 3443 h 7285"/>
                <a:gd name="T10" fmla="*/ 6553 w 6668"/>
                <a:gd name="T11" fmla="*/ 2932 h 7285"/>
                <a:gd name="T12" fmla="*/ 6633 w 6668"/>
                <a:gd name="T13" fmla="*/ 2411 h 7285"/>
                <a:gd name="T14" fmla="*/ 6667 w 6668"/>
                <a:gd name="T15" fmla="*/ 1881 h 7285"/>
                <a:gd name="T16" fmla="*/ 6660 w 6668"/>
                <a:gd name="T17" fmla="*/ 1403 h 7285"/>
                <a:gd name="T18" fmla="*/ 6627 w 6668"/>
                <a:gd name="T19" fmla="*/ 954 h 7285"/>
                <a:gd name="T20" fmla="*/ 6568 w 6668"/>
                <a:gd name="T21" fmla="*/ 521 h 7285"/>
                <a:gd name="T22" fmla="*/ 6483 w 6668"/>
                <a:gd name="T23" fmla="*/ 102 h 7285"/>
                <a:gd name="T24" fmla="*/ 3128 w 6668"/>
                <a:gd name="T25" fmla="*/ 90 h 7285"/>
                <a:gd name="T26" fmla="*/ 3195 w 6668"/>
                <a:gd name="T27" fmla="*/ 276 h 7285"/>
                <a:gd name="T28" fmla="*/ 3255 w 6668"/>
                <a:gd name="T29" fmla="*/ 473 h 7285"/>
                <a:gd name="T30" fmla="*/ 3305 w 6668"/>
                <a:gd name="T31" fmla="*/ 680 h 7285"/>
                <a:gd name="T32" fmla="*/ 3346 w 6668"/>
                <a:gd name="T33" fmla="*/ 895 h 7285"/>
                <a:gd name="T34" fmla="*/ 3377 w 6668"/>
                <a:gd name="T35" fmla="*/ 1120 h 7285"/>
                <a:gd name="T36" fmla="*/ 3398 w 6668"/>
                <a:gd name="T37" fmla="*/ 1353 h 7285"/>
                <a:gd name="T38" fmla="*/ 3409 w 6668"/>
                <a:gd name="T39" fmla="*/ 1596 h 7285"/>
                <a:gd name="T40" fmla="*/ 3399 w 6668"/>
                <a:gd name="T41" fmla="*/ 2052 h 7285"/>
                <a:gd name="T42" fmla="*/ 3316 w 6668"/>
                <a:gd name="T43" fmla="*/ 2667 h 7285"/>
                <a:gd name="T44" fmla="*/ 3154 w 6668"/>
                <a:gd name="T45" fmla="*/ 3217 h 7285"/>
                <a:gd name="T46" fmla="*/ 2920 w 6668"/>
                <a:gd name="T47" fmla="*/ 3692 h 7285"/>
                <a:gd name="T48" fmla="*/ 2618 w 6668"/>
                <a:gd name="T49" fmla="*/ 4085 h 7285"/>
                <a:gd name="T50" fmla="*/ 2254 w 6668"/>
                <a:gd name="T51" fmla="*/ 4391 h 7285"/>
                <a:gd name="T52" fmla="*/ 1834 w 6668"/>
                <a:gd name="T53" fmla="*/ 4602 h 7285"/>
                <a:gd name="T54" fmla="*/ 1364 w 6668"/>
                <a:gd name="T55" fmla="*/ 4710 h 7285"/>
                <a:gd name="T56" fmla="*/ 1032 w 6668"/>
                <a:gd name="T57" fmla="*/ 4723 h 7285"/>
                <a:gd name="T58" fmla="*/ 879 w 6668"/>
                <a:gd name="T59" fmla="*/ 4712 h 7285"/>
                <a:gd name="T60" fmla="*/ 731 w 6668"/>
                <a:gd name="T61" fmla="*/ 4693 h 7285"/>
                <a:gd name="T62" fmla="*/ 587 w 6668"/>
                <a:gd name="T63" fmla="*/ 4663 h 7285"/>
                <a:gd name="T64" fmla="*/ 448 w 6668"/>
                <a:gd name="T65" fmla="*/ 4625 h 7285"/>
                <a:gd name="T66" fmla="*/ 314 w 6668"/>
                <a:gd name="T67" fmla="*/ 4576 h 7285"/>
                <a:gd name="T68" fmla="*/ 185 w 6668"/>
                <a:gd name="T69" fmla="*/ 4520 h 7285"/>
                <a:gd name="T70" fmla="*/ 61 w 6668"/>
                <a:gd name="T71" fmla="*/ 4455 h 7285"/>
                <a:gd name="T72" fmla="*/ 67 w 6668"/>
                <a:gd name="T73" fmla="*/ 7208 h 7285"/>
                <a:gd name="T74" fmla="*/ 337 w 6668"/>
                <a:gd name="T75" fmla="*/ 7244 h 7285"/>
                <a:gd name="T76" fmla="*/ 613 w 6668"/>
                <a:gd name="T77" fmla="*/ 7268 h 7285"/>
                <a:gd name="T78" fmla="*/ 895 w 6668"/>
                <a:gd name="T79" fmla="*/ 7282 h 7285"/>
                <a:gd name="T80" fmla="*/ 1274 w 6668"/>
                <a:gd name="T81" fmla="*/ 7283 h 7285"/>
                <a:gd name="T82" fmla="*/ 1911 w 6668"/>
                <a:gd name="T83" fmla="*/ 7240 h 7285"/>
                <a:gd name="T84" fmla="*/ 2518 w 6668"/>
                <a:gd name="T85" fmla="*/ 7143 h 7285"/>
                <a:gd name="T86" fmla="*/ 3093 w 6668"/>
                <a:gd name="T87" fmla="*/ 6990 h 7285"/>
                <a:gd name="T88" fmla="*/ 3634 w 6668"/>
                <a:gd name="T89" fmla="*/ 6782 h 7285"/>
                <a:gd name="T90" fmla="*/ 4140 w 6668"/>
                <a:gd name="T91" fmla="*/ 6522 h 7285"/>
                <a:gd name="T92" fmla="*/ 4609 w 6668"/>
                <a:gd name="T93" fmla="*/ 6211 h 7285"/>
                <a:gd name="T94" fmla="*/ 5038 w 6668"/>
                <a:gd name="T95" fmla="*/ 5848 h 7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68" h="7285">
                  <a:moveTo>
                    <a:pt x="5333" y="5543"/>
                  </a:moveTo>
                  <a:lnTo>
                    <a:pt x="5411" y="5452"/>
                  </a:lnTo>
                  <a:lnTo>
                    <a:pt x="5485" y="5358"/>
                  </a:lnTo>
                  <a:lnTo>
                    <a:pt x="5559" y="5261"/>
                  </a:lnTo>
                  <a:lnTo>
                    <a:pt x="5630" y="5161"/>
                  </a:lnTo>
                  <a:lnTo>
                    <a:pt x="5699" y="5060"/>
                  </a:lnTo>
                  <a:lnTo>
                    <a:pt x="5766" y="4956"/>
                  </a:lnTo>
                  <a:lnTo>
                    <a:pt x="5831" y="4850"/>
                  </a:lnTo>
                  <a:lnTo>
                    <a:pt x="5894" y="4742"/>
                  </a:lnTo>
                  <a:lnTo>
                    <a:pt x="5954" y="4633"/>
                  </a:lnTo>
                  <a:lnTo>
                    <a:pt x="6012" y="4521"/>
                  </a:lnTo>
                  <a:lnTo>
                    <a:pt x="6069" y="4407"/>
                  </a:lnTo>
                  <a:lnTo>
                    <a:pt x="6122" y="4292"/>
                  </a:lnTo>
                  <a:lnTo>
                    <a:pt x="6173" y="4175"/>
                  </a:lnTo>
                  <a:lnTo>
                    <a:pt x="6223" y="4056"/>
                  </a:lnTo>
                  <a:lnTo>
                    <a:pt x="6269" y="3937"/>
                  </a:lnTo>
                  <a:lnTo>
                    <a:pt x="6314" y="3815"/>
                  </a:lnTo>
                  <a:lnTo>
                    <a:pt x="6355" y="3692"/>
                  </a:lnTo>
                  <a:lnTo>
                    <a:pt x="6394" y="3568"/>
                  </a:lnTo>
                  <a:lnTo>
                    <a:pt x="6431" y="3443"/>
                  </a:lnTo>
                  <a:lnTo>
                    <a:pt x="6466" y="3316"/>
                  </a:lnTo>
                  <a:lnTo>
                    <a:pt x="6498" y="3190"/>
                  </a:lnTo>
                  <a:lnTo>
                    <a:pt x="6527" y="3061"/>
                  </a:lnTo>
                  <a:lnTo>
                    <a:pt x="6553" y="2932"/>
                  </a:lnTo>
                  <a:lnTo>
                    <a:pt x="6577" y="2803"/>
                  </a:lnTo>
                  <a:lnTo>
                    <a:pt x="6598" y="2672"/>
                  </a:lnTo>
                  <a:lnTo>
                    <a:pt x="6616" y="2542"/>
                  </a:lnTo>
                  <a:lnTo>
                    <a:pt x="6633" y="2411"/>
                  </a:lnTo>
                  <a:lnTo>
                    <a:pt x="6645" y="2278"/>
                  </a:lnTo>
                  <a:lnTo>
                    <a:pt x="6656" y="2146"/>
                  </a:lnTo>
                  <a:lnTo>
                    <a:pt x="6662" y="2014"/>
                  </a:lnTo>
                  <a:lnTo>
                    <a:pt x="6667" y="1881"/>
                  </a:lnTo>
                  <a:lnTo>
                    <a:pt x="6668" y="1749"/>
                  </a:lnTo>
                  <a:lnTo>
                    <a:pt x="6667" y="1632"/>
                  </a:lnTo>
                  <a:lnTo>
                    <a:pt x="6665" y="1517"/>
                  </a:lnTo>
                  <a:lnTo>
                    <a:pt x="6660" y="1403"/>
                  </a:lnTo>
                  <a:lnTo>
                    <a:pt x="6654" y="1289"/>
                  </a:lnTo>
                  <a:lnTo>
                    <a:pt x="6648" y="1176"/>
                  </a:lnTo>
                  <a:lnTo>
                    <a:pt x="6638" y="1064"/>
                  </a:lnTo>
                  <a:lnTo>
                    <a:pt x="6627" y="954"/>
                  </a:lnTo>
                  <a:lnTo>
                    <a:pt x="6614" y="845"/>
                  </a:lnTo>
                  <a:lnTo>
                    <a:pt x="6600" y="735"/>
                  </a:lnTo>
                  <a:lnTo>
                    <a:pt x="6585" y="628"/>
                  </a:lnTo>
                  <a:lnTo>
                    <a:pt x="6568" y="521"/>
                  </a:lnTo>
                  <a:lnTo>
                    <a:pt x="6549" y="415"/>
                  </a:lnTo>
                  <a:lnTo>
                    <a:pt x="6528" y="310"/>
                  </a:lnTo>
                  <a:lnTo>
                    <a:pt x="6506" y="206"/>
                  </a:lnTo>
                  <a:lnTo>
                    <a:pt x="6483" y="102"/>
                  </a:lnTo>
                  <a:lnTo>
                    <a:pt x="6458" y="0"/>
                  </a:lnTo>
                  <a:lnTo>
                    <a:pt x="3091" y="0"/>
                  </a:lnTo>
                  <a:lnTo>
                    <a:pt x="3110" y="45"/>
                  </a:lnTo>
                  <a:lnTo>
                    <a:pt x="3128" y="90"/>
                  </a:lnTo>
                  <a:lnTo>
                    <a:pt x="3146" y="136"/>
                  </a:lnTo>
                  <a:lnTo>
                    <a:pt x="3163" y="182"/>
                  </a:lnTo>
                  <a:lnTo>
                    <a:pt x="3179" y="229"/>
                  </a:lnTo>
                  <a:lnTo>
                    <a:pt x="3195" y="276"/>
                  </a:lnTo>
                  <a:lnTo>
                    <a:pt x="3212" y="325"/>
                  </a:lnTo>
                  <a:lnTo>
                    <a:pt x="3227" y="374"/>
                  </a:lnTo>
                  <a:lnTo>
                    <a:pt x="3241" y="423"/>
                  </a:lnTo>
                  <a:lnTo>
                    <a:pt x="3255" y="473"/>
                  </a:lnTo>
                  <a:lnTo>
                    <a:pt x="3268" y="524"/>
                  </a:lnTo>
                  <a:lnTo>
                    <a:pt x="3282" y="575"/>
                  </a:lnTo>
                  <a:lnTo>
                    <a:pt x="3293" y="627"/>
                  </a:lnTo>
                  <a:lnTo>
                    <a:pt x="3305" y="680"/>
                  </a:lnTo>
                  <a:lnTo>
                    <a:pt x="3316" y="733"/>
                  </a:lnTo>
                  <a:lnTo>
                    <a:pt x="3327" y="786"/>
                  </a:lnTo>
                  <a:lnTo>
                    <a:pt x="3337" y="840"/>
                  </a:lnTo>
                  <a:lnTo>
                    <a:pt x="3346" y="895"/>
                  </a:lnTo>
                  <a:lnTo>
                    <a:pt x="3354" y="951"/>
                  </a:lnTo>
                  <a:lnTo>
                    <a:pt x="3362" y="1007"/>
                  </a:lnTo>
                  <a:lnTo>
                    <a:pt x="3370" y="1063"/>
                  </a:lnTo>
                  <a:lnTo>
                    <a:pt x="3377" y="1120"/>
                  </a:lnTo>
                  <a:lnTo>
                    <a:pt x="3383" y="1177"/>
                  </a:lnTo>
                  <a:lnTo>
                    <a:pt x="3389" y="1236"/>
                  </a:lnTo>
                  <a:lnTo>
                    <a:pt x="3393" y="1295"/>
                  </a:lnTo>
                  <a:lnTo>
                    <a:pt x="3398" y="1353"/>
                  </a:lnTo>
                  <a:lnTo>
                    <a:pt x="3401" y="1413"/>
                  </a:lnTo>
                  <a:lnTo>
                    <a:pt x="3405" y="1473"/>
                  </a:lnTo>
                  <a:lnTo>
                    <a:pt x="3407" y="1534"/>
                  </a:lnTo>
                  <a:lnTo>
                    <a:pt x="3409" y="1596"/>
                  </a:lnTo>
                  <a:lnTo>
                    <a:pt x="3409" y="1657"/>
                  </a:lnTo>
                  <a:lnTo>
                    <a:pt x="3411" y="1719"/>
                  </a:lnTo>
                  <a:lnTo>
                    <a:pt x="3407" y="1887"/>
                  </a:lnTo>
                  <a:lnTo>
                    <a:pt x="3399" y="2052"/>
                  </a:lnTo>
                  <a:lnTo>
                    <a:pt x="3386" y="2212"/>
                  </a:lnTo>
                  <a:lnTo>
                    <a:pt x="3368" y="2367"/>
                  </a:lnTo>
                  <a:lnTo>
                    <a:pt x="3345" y="2520"/>
                  </a:lnTo>
                  <a:lnTo>
                    <a:pt x="3316" y="2667"/>
                  </a:lnTo>
                  <a:lnTo>
                    <a:pt x="3283" y="2811"/>
                  </a:lnTo>
                  <a:lnTo>
                    <a:pt x="3245" y="2952"/>
                  </a:lnTo>
                  <a:lnTo>
                    <a:pt x="3202" y="3086"/>
                  </a:lnTo>
                  <a:lnTo>
                    <a:pt x="3154" y="3217"/>
                  </a:lnTo>
                  <a:lnTo>
                    <a:pt x="3102" y="3343"/>
                  </a:lnTo>
                  <a:lnTo>
                    <a:pt x="3046" y="3464"/>
                  </a:lnTo>
                  <a:lnTo>
                    <a:pt x="2985" y="3581"/>
                  </a:lnTo>
                  <a:lnTo>
                    <a:pt x="2920" y="3692"/>
                  </a:lnTo>
                  <a:lnTo>
                    <a:pt x="2850" y="3799"/>
                  </a:lnTo>
                  <a:lnTo>
                    <a:pt x="2777" y="3900"/>
                  </a:lnTo>
                  <a:lnTo>
                    <a:pt x="2700" y="3995"/>
                  </a:lnTo>
                  <a:lnTo>
                    <a:pt x="2618" y="4085"/>
                  </a:lnTo>
                  <a:lnTo>
                    <a:pt x="2533" y="4170"/>
                  </a:lnTo>
                  <a:lnTo>
                    <a:pt x="2444" y="4250"/>
                  </a:lnTo>
                  <a:lnTo>
                    <a:pt x="2351" y="4323"/>
                  </a:lnTo>
                  <a:lnTo>
                    <a:pt x="2254" y="4391"/>
                  </a:lnTo>
                  <a:lnTo>
                    <a:pt x="2154" y="4452"/>
                  </a:lnTo>
                  <a:lnTo>
                    <a:pt x="2052" y="4509"/>
                  </a:lnTo>
                  <a:lnTo>
                    <a:pt x="1945" y="4558"/>
                  </a:lnTo>
                  <a:lnTo>
                    <a:pt x="1834" y="4602"/>
                  </a:lnTo>
                  <a:lnTo>
                    <a:pt x="1721" y="4639"/>
                  </a:lnTo>
                  <a:lnTo>
                    <a:pt x="1605" y="4669"/>
                  </a:lnTo>
                  <a:lnTo>
                    <a:pt x="1486" y="4693"/>
                  </a:lnTo>
                  <a:lnTo>
                    <a:pt x="1364" y="4710"/>
                  </a:lnTo>
                  <a:lnTo>
                    <a:pt x="1238" y="4720"/>
                  </a:lnTo>
                  <a:lnTo>
                    <a:pt x="1110" y="4724"/>
                  </a:lnTo>
                  <a:lnTo>
                    <a:pt x="1071" y="4724"/>
                  </a:lnTo>
                  <a:lnTo>
                    <a:pt x="1032" y="4723"/>
                  </a:lnTo>
                  <a:lnTo>
                    <a:pt x="993" y="4721"/>
                  </a:lnTo>
                  <a:lnTo>
                    <a:pt x="955" y="4719"/>
                  </a:lnTo>
                  <a:lnTo>
                    <a:pt x="917" y="4716"/>
                  </a:lnTo>
                  <a:lnTo>
                    <a:pt x="879" y="4712"/>
                  </a:lnTo>
                  <a:lnTo>
                    <a:pt x="841" y="4709"/>
                  </a:lnTo>
                  <a:lnTo>
                    <a:pt x="804" y="4704"/>
                  </a:lnTo>
                  <a:lnTo>
                    <a:pt x="768" y="4698"/>
                  </a:lnTo>
                  <a:lnTo>
                    <a:pt x="731" y="4693"/>
                  </a:lnTo>
                  <a:lnTo>
                    <a:pt x="694" y="4686"/>
                  </a:lnTo>
                  <a:lnTo>
                    <a:pt x="658" y="4679"/>
                  </a:lnTo>
                  <a:lnTo>
                    <a:pt x="623" y="4671"/>
                  </a:lnTo>
                  <a:lnTo>
                    <a:pt x="587" y="4663"/>
                  </a:lnTo>
                  <a:lnTo>
                    <a:pt x="552" y="4655"/>
                  </a:lnTo>
                  <a:lnTo>
                    <a:pt x="517" y="4644"/>
                  </a:lnTo>
                  <a:lnTo>
                    <a:pt x="482" y="4635"/>
                  </a:lnTo>
                  <a:lnTo>
                    <a:pt x="448" y="4625"/>
                  </a:lnTo>
                  <a:lnTo>
                    <a:pt x="414" y="4613"/>
                  </a:lnTo>
                  <a:lnTo>
                    <a:pt x="381" y="4602"/>
                  </a:lnTo>
                  <a:lnTo>
                    <a:pt x="348" y="4589"/>
                  </a:lnTo>
                  <a:lnTo>
                    <a:pt x="314" y="4576"/>
                  </a:lnTo>
                  <a:lnTo>
                    <a:pt x="282" y="4563"/>
                  </a:lnTo>
                  <a:lnTo>
                    <a:pt x="249" y="4549"/>
                  </a:lnTo>
                  <a:lnTo>
                    <a:pt x="216" y="4535"/>
                  </a:lnTo>
                  <a:lnTo>
                    <a:pt x="185" y="4520"/>
                  </a:lnTo>
                  <a:lnTo>
                    <a:pt x="153" y="4504"/>
                  </a:lnTo>
                  <a:lnTo>
                    <a:pt x="122" y="4488"/>
                  </a:lnTo>
                  <a:lnTo>
                    <a:pt x="91" y="4472"/>
                  </a:lnTo>
                  <a:lnTo>
                    <a:pt x="61" y="4455"/>
                  </a:lnTo>
                  <a:lnTo>
                    <a:pt x="30" y="4437"/>
                  </a:lnTo>
                  <a:lnTo>
                    <a:pt x="0" y="4419"/>
                  </a:lnTo>
                  <a:lnTo>
                    <a:pt x="0" y="7198"/>
                  </a:lnTo>
                  <a:lnTo>
                    <a:pt x="67" y="7208"/>
                  </a:lnTo>
                  <a:lnTo>
                    <a:pt x="133" y="7219"/>
                  </a:lnTo>
                  <a:lnTo>
                    <a:pt x="201" y="7228"/>
                  </a:lnTo>
                  <a:lnTo>
                    <a:pt x="269" y="7236"/>
                  </a:lnTo>
                  <a:lnTo>
                    <a:pt x="337" y="7244"/>
                  </a:lnTo>
                  <a:lnTo>
                    <a:pt x="406" y="7251"/>
                  </a:lnTo>
                  <a:lnTo>
                    <a:pt x="475" y="7258"/>
                  </a:lnTo>
                  <a:lnTo>
                    <a:pt x="544" y="7263"/>
                  </a:lnTo>
                  <a:lnTo>
                    <a:pt x="613" y="7268"/>
                  </a:lnTo>
                  <a:lnTo>
                    <a:pt x="684" y="7273"/>
                  </a:lnTo>
                  <a:lnTo>
                    <a:pt x="754" y="7276"/>
                  </a:lnTo>
                  <a:lnTo>
                    <a:pt x="824" y="7280"/>
                  </a:lnTo>
                  <a:lnTo>
                    <a:pt x="895" y="7282"/>
                  </a:lnTo>
                  <a:lnTo>
                    <a:pt x="967" y="7284"/>
                  </a:lnTo>
                  <a:lnTo>
                    <a:pt x="1038" y="7284"/>
                  </a:lnTo>
                  <a:lnTo>
                    <a:pt x="1110" y="7285"/>
                  </a:lnTo>
                  <a:lnTo>
                    <a:pt x="1274" y="7283"/>
                  </a:lnTo>
                  <a:lnTo>
                    <a:pt x="1436" y="7278"/>
                  </a:lnTo>
                  <a:lnTo>
                    <a:pt x="1596" y="7269"/>
                  </a:lnTo>
                  <a:lnTo>
                    <a:pt x="1755" y="7257"/>
                  </a:lnTo>
                  <a:lnTo>
                    <a:pt x="1911" y="7240"/>
                  </a:lnTo>
                  <a:lnTo>
                    <a:pt x="2065" y="7221"/>
                  </a:lnTo>
                  <a:lnTo>
                    <a:pt x="2219" y="7199"/>
                  </a:lnTo>
                  <a:lnTo>
                    <a:pt x="2369" y="7173"/>
                  </a:lnTo>
                  <a:lnTo>
                    <a:pt x="2518" y="7143"/>
                  </a:lnTo>
                  <a:lnTo>
                    <a:pt x="2665" y="7109"/>
                  </a:lnTo>
                  <a:lnTo>
                    <a:pt x="2809" y="7072"/>
                  </a:lnTo>
                  <a:lnTo>
                    <a:pt x="2952" y="7032"/>
                  </a:lnTo>
                  <a:lnTo>
                    <a:pt x="3093" y="6990"/>
                  </a:lnTo>
                  <a:lnTo>
                    <a:pt x="3231" y="6942"/>
                  </a:lnTo>
                  <a:lnTo>
                    <a:pt x="3368" y="6892"/>
                  </a:lnTo>
                  <a:lnTo>
                    <a:pt x="3502" y="6839"/>
                  </a:lnTo>
                  <a:lnTo>
                    <a:pt x="3634" y="6782"/>
                  </a:lnTo>
                  <a:lnTo>
                    <a:pt x="3764" y="6723"/>
                  </a:lnTo>
                  <a:lnTo>
                    <a:pt x="3892" y="6658"/>
                  </a:lnTo>
                  <a:lnTo>
                    <a:pt x="4017" y="6593"/>
                  </a:lnTo>
                  <a:lnTo>
                    <a:pt x="4140" y="6522"/>
                  </a:lnTo>
                  <a:lnTo>
                    <a:pt x="4260" y="6449"/>
                  </a:lnTo>
                  <a:lnTo>
                    <a:pt x="4378" y="6373"/>
                  </a:lnTo>
                  <a:lnTo>
                    <a:pt x="4495" y="6293"/>
                  </a:lnTo>
                  <a:lnTo>
                    <a:pt x="4609" y="6211"/>
                  </a:lnTo>
                  <a:lnTo>
                    <a:pt x="4719" y="6124"/>
                  </a:lnTo>
                  <a:lnTo>
                    <a:pt x="4828" y="6036"/>
                  </a:lnTo>
                  <a:lnTo>
                    <a:pt x="4934" y="5944"/>
                  </a:lnTo>
                  <a:lnTo>
                    <a:pt x="5038" y="5848"/>
                  </a:lnTo>
                  <a:lnTo>
                    <a:pt x="5139" y="5750"/>
                  </a:lnTo>
                  <a:lnTo>
                    <a:pt x="5237" y="5648"/>
                  </a:lnTo>
                  <a:lnTo>
                    <a:pt x="5333" y="5543"/>
                  </a:lnTo>
                  <a:close/>
                </a:path>
              </a:pathLst>
            </a:custGeom>
            <a:solidFill>
              <a:srgbClr val="768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6620" y="3323"/>
              <a:ext cx="1216" cy="1573"/>
            </a:xfrm>
            <a:custGeom>
              <a:avLst/>
              <a:gdLst>
                <a:gd name="T0" fmla="*/ 2143 w 3649"/>
                <a:gd name="T1" fmla="*/ 4709 h 4719"/>
                <a:gd name="T2" fmla="*/ 2411 w 3649"/>
                <a:gd name="T3" fmla="*/ 4670 h 4719"/>
                <a:gd name="T4" fmla="*/ 2653 w 3649"/>
                <a:gd name="T5" fmla="*/ 4598 h 4719"/>
                <a:gd name="T6" fmla="*/ 2871 w 3649"/>
                <a:gd name="T7" fmla="*/ 4495 h 4719"/>
                <a:gd name="T8" fmla="*/ 3069 w 3649"/>
                <a:gd name="T9" fmla="*/ 4355 h 4719"/>
                <a:gd name="T10" fmla="*/ 3235 w 3649"/>
                <a:gd name="T11" fmla="*/ 4198 h 4719"/>
                <a:gd name="T12" fmla="*/ 3367 w 3649"/>
                <a:gd name="T13" fmla="*/ 4032 h 4719"/>
                <a:gd name="T14" fmla="*/ 3478 w 3649"/>
                <a:gd name="T15" fmla="*/ 3846 h 4719"/>
                <a:gd name="T16" fmla="*/ 3564 w 3649"/>
                <a:gd name="T17" fmla="*/ 3643 h 4719"/>
                <a:gd name="T18" fmla="*/ 3623 w 3649"/>
                <a:gd name="T19" fmla="*/ 3426 h 4719"/>
                <a:gd name="T20" fmla="*/ 2543 w 3649"/>
                <a:gd name="T21" fmla="*/ 3236 h 4719"/>
                <a:gd name="T22" fmla="*/ 2502 w 3649"/>
                <a:gd name="T23" fmla="*/ 3414 h 4719"/>
                <a:gd name="T24" fmla="*/ 2422 w 3649"/>
                <a:gd name="T25" fmla="*/ 3568 h 4719"/>
                <a:gd name="T26" fmla="*/ 2304 w 3649"/>
                <a:gd name="T27" fmla="*/ 3693 h 4719"/>
                <a:gd name="T28" fmla="*/ 2151 w 3649"/>
                <a:gd name="T29" fmla="*/ 3778 h 4719"/>
                <a:gd name="T30" fmla="*/ 1962 w 3649"/>
                <a:gd name="T31" fmla="*/ 3819 h 4719"/>
                <a:gd name="T32" fmla="*/ 1719 w 3649"/>
                <a:gd name="T33" fmla="*/ 3802 h 4719"/>
                <a:gd name="T34" fmla="*/ 1495 w 3649"/>
                <a:gd name="T35" fmla="*/ 3702 h 4719"/>
                <a:gd name="T36" fmla="*/ 1319 w 3649"/>
                <a:gd name="T37" fmla="*/ 3526 h 4719"/>
                <a:gd name="T38" fmla="*/ 1195 w 3649"/>
                <a:gd name="T39" fmla="*/ 3285 h 4719"/>
                <a:gd name="T40" fmla="*/ 1126 w 3649"/>
                <a:gd name="T41" fmla="*/ 2991 h 4719"/>
                <a:gd name="T42" fmla="*/ 1114 w 3649"/>
                <a:gd name="T43" fmla="*/ 2656 h 4719"/>
                <a:gd name="T44" fmla="*/ 1159 w 3649"/>
                <a:gd name="T45" fmla="*/ 2345 h 4719"/>
                <a:gd name="T46" fmla="*/ 1258 w 3649"/>
                <a:gd name="T47" fmla="*/ 2085 h 4719"/>
                <a:gd name="T48" fmla="*/ 1410 w 3649"/>
                <a:gd name="T49" fmla="*/ 1887 h 4719"/>
                <a:gd name="T50" fmla="*/ 1618 w 3649"/>
                <a:gd name="T51" fmla="*/ 1759 h 4719"/>
                <a:gd name="T52" fmla="*/ 1883 w 3649"/>
                <a:gd name="T53" fmla="*/ 1714 h 4719"/>
                <a:gd name="T54" fmla="*/ 2070 w 3649"/>
                <a:gd name="T55" fmla="*/ 1741 h 4719"/>
                <a:gd name="T56" fmla="*/ 2231 w 3649"/>
                <a:gd name="T57" fmla="*/ 1813 h 4719"/>
                <a:gd name="T58" fmla="*/ 2360 w 3649"/>
                <a:gd name="T59" fmla="*/ 1923 h 4719"/>
                <a:gd name="T60" fmla="*/ 2452 w 3649"/>
                <a:gd name="T61" fmla="*/ 2060 h 4719"/>
                <a:gd name="T62" fmla="*/ 2504 w 3649"/>
                <a:gd name="T63" fmla="*/ 2216 h 4719"/>
                <a:gd name="T64" fmla="*/ 3589 w 3649"/>
                <a:gd name="T65" fmla="*/ 2138 h 4719"/>
                <a:gd name="T66" fmla="*/ 3526 w 3649"/>
                <a:gd name="T67" fmla="*/ 1884 h 4719"/>
                <a:gd name="T68" fmla="*/ 3425 w 3649"/>
                <a:gd name="T69" fmla="*/ 1648 h 4719"/>
                <a:gd name="T70" fmla="*/ 3289 w 3649"/>
                <a:gd name="T71" fmla="*/ 1432 h 4719"/>
                <a:gd name="T72" fmla="*/ 3116 w 3649"/>
                <a:gd name="T73" fmla="*/ 1243 h 4719"/>
                <a:gd name="T74" fmla="*/ 2921 w 3649"/>
                <a:gd name="T75" fmla="*/ 1090 h 4719"/>
                <a:gd name="T76" fmla="*/ 2755 w 3649"/>
                <a:gd name="T77" fmla="*/ 995 h 4719"/>
                <a:gd name="T78" fmla="*/ 2571 w 3649"/>
                <a:gd name="T79" fmla="*/ 919 h 4719"/>
                <a:gd name="T80" fmla="*/ 2372 w 3649"/>
                <a:gd name="T81" fmla="*/ 864 h 4719"/>
                <a:gd name="T82" fmla="*/ 2160 w 3649"/>
                <a:gd name="T83" fmla="*/ 828 h 4719"/>
                <a:gd name="T84" fmla="*/ 1936 w 3649"/>
                <a:gd name="T85" fmla="*/ 813 h 4719"/>
                <a:gd name="T86" fmla="*/ 1397 w 3649"/>
                <a:gd name="T87" fmla="*/ 872 h 4719"/>
                <a:gd name="T88" fmla="*/ 879 w 3649"/>
                <a:gd name="T89" fmla="*/ 1086 h 4719"/>
                <a:gd name="T90" fmla="*/ 465 w 3649"/>
                <a:gd name="T91" fmla="*/ 1437 h 4719"/>
                <a:gd name="T92" fmla="*/ 174 w 3649"/>
                <a:gd name="T93" fmla="*/ 1902 h 4719"/>
                <a:gd name="T94" fmla="*/ 20 w 3649"/>
                <a:gd name="T95" fmla="*/ 2461 h 4719"/>
                <a:gd name="T96" fmla="*/ 20 w 3649"/>
                <a:gd name="T97" fmla="*/ 3076 h 4719"/>
                <a:gd name="T98" fmla="*/ 170 w 3649"/>
                <a:gd name="T99" fmla="*/ 3634 h 4719"/>
                <a:gd name="T100" fmla="*/ 460 w 3649"/>
                <a:gd name="T101" fmla="*/ 4098 h 4719"/>
                <a:gd name="T102" fmla="*/ 871 w 3649"/>
                <a:gd name="T103" fmla="*/ 4447 h 4719"/>
                <a:gd name="T104" fmla="*/ 1393 w 3649"/>
                <a:gd name="T105" fmla="*/ 4660 h 4719"/>
                <a:gd name="T106" fmla="*/ 2936 w 3649"/>
                <a:gd name="T107" fmla="*/ 0 h 4719"/>
                <a:gd name="T108" fmla="*/ 1436 w 3649"/>
                <a:gd name="T109" fmla="*/ 719 h 4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49" h="4719">
                  <a:moveTo>
                    <a:pt x="1898" y="4719"/>
                  </a:moveTo>
                  <a:lnTo>
                    <a:pt x="1948" y="4719"/>
                  </a:lnTo>
                  <a:lnTo>
                    <a:pt x="1999" y="4718"/>
                  </a:lnTo>
                  <a:lnTo>
                    <a:pt x="2047" y="4716"/>
                  </a:lnTo>
                  <a:lnTo>
                    <a:pt x="2096" y="4712"/>
                  </a:lnTo>
                  <a:lnTo>
                    <a:pt x="2143" y="4709"/>
                  </a:lnTo>
                  <a:lnTo>
                    <a:pt x="2190" y="4704"/>
                  </a:lnTo>
                  <a:lnTo>
                    <a:pt x="2235" y="4699"/>
                  </a:lnTo>
                  <a:lnTo>
                    <a:pt x="2281" y="4693"/>
                  </a:lnTo>
                  <a:lnTo>
                    <a:pt x="2325" y="4686"/>
                  </a:lnTo>
                  <a:lnTo>
                    <a:pt x="2368" y="4678"/>
                  </a:lnTo>
                  <a:lnTo>
                    <a:pt x="2411" y="4670"/>
                  </a:lnTo>
                  <a:lnTo>
                    <a:pt x="2453" y="4659"/>
                  </a:lnTo>
                  <a:lnTo>
                    <a:pt x="2495" y="4649"/>
                  </a:lnTo>
                  <a:lnTo>
                    <a:pt x="2535" y="4637"/>
                  </a:lnTo>
                  <a:lnTo>
                    <a:pt x="2575" y="4626"/>
                  </a:lnTo>
                  <a:lnTo>
                    <a:pt x="2615" y="4612"/>
                  </a:lnTo>
                  <a:lnTo>
                    <a:pt x="2653" y="4598"/>
                  </a:lnTo>
                  <a:lnTo>
                    <a:pt x="2690" y="4583"/>
                  </a:lnTo>
                  <a:lnTo>
                    <a:pt x="2728" y="4567"/>
                  </a:lnTo>
                  <a:lnTo>
                    <a:pt x="2765" y="4550"/>
                  </a:lnTo>
                  <a:lnTo>
                    <a:pt x="2801" y="4533"/>
                  </a:lnTo>
                  <a:lnTo>
                    <a:pt x="2837" y="4514"/>
                  </a:lnTo>
                  <a:lnTo>
                    <a:pt x="2871" y="4495"/>
                  </a:lnTo>
                  <a:lnTo>
                    <a:pt x="2906" y="4474"/>
                  </a:lnTo>
                  <a:lnTo>
                    <a:pt x="2939" y="4452"/>
                  </a:lnTo>
                  <a:lnTo>
                    <a:pt x="2972" y="4429"/>
                  </a:lnTo>
                  <a:lnTo>
                    <a:pt x="3006" y="4406"/>
                  </a:lnTo>
                  <a:lnTo>
                    <a:pt x="3038" y="4382"/>
                  </a:lnTo>
                  <a:lnTo>
                    <a:pt x="3069" y="4355"/>
                  </a:lnTo>
                  <a:lnTo>
                    <a:pt x="3100" y="4329"/>
                  </a:lnTo>
                  <a:lnTo>
                    <a:pt x="3131" y="4302"/>
                  </a:lnTo>
                  <a:lnTo>
                    <a:pt x="3161" y="4274"/>
                  </a:lnTo>
                  <a:lnTo>
                    <a:pt x="3186" y="4249"/>
                  </a:lnTo>
                  <a:lnTo>
                    <a:pt x="3211" y="4224"/>
                  </a:lnTo>
                  <a:lnTo>
                    <a:pt x="3235" y="4198"/>
                  </a:lnTo>
                  <a:lnTo>
                    <a:pt x="3258" y="4172"/>
                  </a:lnTo>
                  <a:lnTo>
                    <a:pt x="3281" y="4145"/>
                  </a:lnTo>
                  <a:lnTo>
                    <a:pt x="3303" y="4117"/>
                  </a:lnTo>
                  <a:lnTo>
                    <a:pt x="3325" y="4090"/>
                  </a:lnTo>
                  <a:lnTo>
                    <a:pt x="3346" y="4061"/>
                  </a:lnTo>
                  <a:lnTo>
                    <a:pt x="3367" y="4032"/>
                  </a:lnTo>
                  <a:lnTo>
                    <a:pt x="3387" y="4002"/>
                  </a:lnTo>
                  <a:lnTo>
                    <a:pt x="3406" y="3972"/>
                  </a:lnTo>
                  <a:lnTo>
                    <a:pt x="3425" y="3941"/>
                  </a:lnTo>
                  <a:lnTo>
                    <a:pt x="3443" y="3910"/>
                  </a:lnTo>
                  <a:lnTo>
                    <a:pt x="3460" y="3878"/>
                  </a:lnTo>
                  <a:lnTo>
                    <a:pt x="3478" y="3846"/>
                  </a:lnTo>
                  <a:lnTo>
                    <a:pt x="3494" y="3813"/>
                  </a:lnTo>
                  <a:lnTo>
                    <a:pt x="3509" y="3780"/>
                  </a:lnTo>
                  <a:lnTo>
                    <a:pt x="3524" y="3747"/>
                  </a:lnTo>
                  <a:lnTo>
                    <a:pt x="3539" y="3712"/>
                  </a:lnTo>
                  <a:lnTo>
                    <a:pt x="3551" y="3678"/>
                  </a:lnTo>
                  <a:lnTo>
                    <a:pt x="3564" y="3643"/>
                  </a:lnTo>
                  <a:lnTo>
                    <a:pt x="3575" y="3607"/>
                  </a:lnTo>
                  <a:lnTo>
                    <a:pt x="3587" y="3572"/>
                  </a:lnTo>
                  <a:lnTo>
                    <a:pt x="3597" y="3536"/>
                  </a:lnTo>
                  <a:lnTo>
                    <a:pt x="3606" y="3499"/>
                  </a:lnTo>
                  <a:lnTo>
                    <a:pt x="3616" y="3462"/>
                  </a:lnTo>
                  <a:lnTo>
                    <a:pt x="3623" y="3426"/>
                  </a:lnTo>
                  <a:lnTo>
                    <a:pt x="3629" y="3389"/>
                  </a:lnTo>
                  <a:lnTo>
                    <a:pt x="3636" y="3351"/>
                  </a:lnTo>
                  <a:lnTo>
                    <a:pt x="3641" y="3313"/>
                  </a:lnTo>
                  <a:lnTo>
                    <a:pt x="3646" y="3274"/>
                  </a:lnTo>
                  <a:lnTo>
                    <a:pt x="3649" y="3236"/>
                  </a:lnTo>
                  <a:lnTo>
                    <a:pt x="2543" y="3236"/>
                  </a:lnTo>
                  <a:lnTo>
                    <a:pt x="2539" y="3267"/>
                  </a:lnTo>
                  <a:lnTo>
                    <a:pt x="2534" y="3297"/>
                  </a:lnTo>
                  <a:lnTo>
                    <a:pt x="2527" y="3328"/>
                  </a:lnTo>
                  <a:lnTo>
                    <a:pt x="2520" y="3357"/>
                  </a:lnTo>
                  <a:lnTo>
                    <a:pt x="2511" y="3385"/>
                  </a:lnTo>
                  <a:lnTo>
                    <a:pt x="2502" y="3414"/>
                  </a:lnTo>
                  <a:lnTo>
                    <a:pt x="2491" y="3442"/>
                  </a:lnTo>
                  <a:lnTo>
                    <a:pt x="2480" y="3468"/>
                  </a:lnTo>
                  <a:lnTo>
                    <a:pt x="2467" y="3495"/>
                  </a:lnTo>
                  <a:lnTo>
                    <a:pt x="2452" y="3520"/>
                  </a:lnTo>
                  <a:lnTo>
                    <a:pt x="2437" y="3545"/>
                  </a:lnTo>
                  <a:lnTo>
                    <a:pt x="2422" y="3568"/>
                  </a:lnTo>
                  <a:lnTo>
                    <a:pt x="2405" y="3591"/>
                  </a:lnTo>
                  <a:lnTo>
                    <a:pt x="2387" y="3613"/>
                  </a:lnTo>
                  <a:lnTo>
                    <a:pt x="2367" y="3635"/>
                  </a:lnTo>
                  <a:lnTo>
                    <a:pt x="2348" y="3655"/>
                  </a:lnTo>
                  <a:lnTo>
                    <a:pt x="2327" y="3674"/>
                  </a:lnTo>
                  <a:lnTo>
                    <a:pt x="2304" y="3693"/>
                  </a:lnTo>
                  <a:lnTo>
                    <a:pt x="2281" y="3709"/>
                  </a:lnTo>
                  <a:lnTo>
                    <a:pt x="2257" y="3725"/>
                  </a:lnTo>
                  <a:lnTo>
                    <a:pt x="2231" y="3740"/>
                  </a:lnTo>
                  <a:lnTo>
                    <a:pt x="2206" y="3754"/>
                  </a:lnTo>
                  <a:lnTo>
                    <a:pt x="2178" y="3766"/>
                  </a:lnTo>
                  <a:lnTo>
                    <a:pt x="2151" y="3778"/>
                  </a:lnTo>
                  <a:lnTo>
                    <a:pt x="2122" y="3788"/>
                  </a:lnTo>
                  <a:lnTo>
                    <a:pt x="2092" y="3797"/>
                  </a:lnTo>
                  <a:lnTo>
                    <a:pt x="2061" y="3804"/>
                  </a:lnTo>
                  <a:lnTo>
                    <a:pt x="2029" y="3811"/>
                  </a:lnTo>
                  <a:lnTo>
                    <a:pt x="1997" y="3816"/>
                  </a:lnTo>
                  <a:lnTo>
                    <a:pt x="1962" y="3819"/>
                  </a:lnTo>
                  <a:lnTo>
                    <a:pt x="1928" y="3821"/>
                  </a:lnTo>
                  <a:lnTo>
                    <a:pt x="1893" y="3823"/>
                  </a:lnTo>
                  <a:lnTo>
                    <a:pt x="1847" y="3821"/>
                  </a:lnTo>
                  <a:lnTo>
                    <a:pt x="1803" y="3817"/>
                  </a:lnTo>
                  <a:lnTo>
                    <a:pt x="1761" y="3811"/>
                  </a:lnTo>
                  <a:lnTo>
                    <a:pt x="1719" y="3802"/>
                  </a:lnTo>
                  <a:lnTo>
                    <a:pt x="1679" y="3792"/>
                  </a:lnTo>
                  <a:lnTo>
                    <a:pt x="1640" y="3778"/>
                  </a:lnTo>
                  <a:lnTo>
                    <a:pt x="1602" y="3762"/>
                  </a:lnTo>
                  <a:lnTo>
                    <a:pt x="1565" y="3744"/>
                  </a:lnTo>
                  <a:lnTo>
                    <a:pt x="1529" y="3724"/>
                  </a:lnTo>
                  <a:lnTo>
                    <a:pt x="1495" y="3702"/>
                  </a:lnTo>
                  <a:lnTo>
                    <a:pt x="1463" y="3678"/>
                  </a:lnTo>
                  <a:lnTo>
                    <a:pt x="1432" y="3651"/>
                  </a:lnTo>
                  <a:lnTo>
                    <a:pt x="1402" y="3622"/>
                  </a:lnTo>
                  <a:lnTo>
                    <a:pt x="1373" y="3592"/>
                  </a:lnTo>
                  <a:lnTo>
                    <a:pt x="1345" y="3560"/>
                  </a:lnTo>
                  <a:lnTo>
                    <a:pt x="1319" y="3526"/>
                  </a:lnTo>
                  <a:lnTo>
                    <a:pt x="1295" y="3490"/>
                  </a:lnTo>
                  <a:lnTo>
                    <a:pt x="1272" y="3452"/>
                  </a:lnTo>
                  <a:lnTo>
                    <a:pt x="1250" y="3413"/>
                  </a:lnTo>
                  <a:lnTo>
                    <a:pt x="1230" y="3371"/>
                  </a:lnTo>
                  <a:lnTo>
                    <a:pt x="1212" y="3329"/>
                  </a:lnTo>
                  <a:lnTo>
                    <a:pt x="1195" y="3285"/>
                  </a:lnTo>
                  <a:lnTo>
                    <a:pt x="1178" y="3239"/>
                  </a:lnTo>
                  <a:lnTo>
                    <a:pt x="1165" y="3192"/>
                  </a:lnTo>
                  <a:lnTo>
                    <a:pt x="1153" y="3144"/>
                  </a:lnTo>
                  <a:lnTo>
                    <a:pt x="1142" y="3094"/>
                  </a:lnTo>
                  <a:lnTo>
                    <a:pt x="1132" y="3042"/>
                  </a:lnTo>
                  <a:lnTo>
                    <a:pt x="1126" y="2991"/>
                  </a:lnTo>
                  <a:lnTo>
                    <a:pt x="1119" y="2937"/>
                  </a:lnTo>
                  <a:lnTo>
                    <a:pt x="1115" y="2881"/>
                  </a:lnTo>
                  <a:lnTo>
                    <a:pt x="1113" y="2826"/>
                  </a:lnTo>
                  <a:lnTo>
                    <a:pt x="1112" y="2769"/>
                  </a:lnTo>
                  <a:lnTo>
                    <a:pt x="1112" y="2712"/>
                  </a:lnTo>
                  <a:lnTo>
                    <a:pt x="1114" y="2656"/>
                  </a:lnTo>
                  <a:lnTo>
                    <a:pt x="1119" y="2600"/>
                  </a:lnTo>
                  <a:lnTo>
                    <a:pt x="1123" y="2548"/>
                  </a:lnTo>
                  <a:lnTo>
                    <a:pt x="1130" y="2495"/>
                  </a:lnTo>
                  <a:lnTo>
                    <a:pt x="1138" y="2444"/>
                  </a:lnTo>
                  <a:lnTo>
                    <a:pt x="1147" y="2393"/>
                  </a:lnTo>
                  <a:lnTo>
                    <a:pt x="1159" y="2345"/>
                  </a:lnTo>
                  <a:lnTo>
                    <a:pt x="1172" y="2298"/>
                  </a:lnTo>
                  <a:lnTo>
                    <a:pt x="1185" y="2253"/>
                  </a:lnTo>
                  <a:lnTo>
                    <a:pt x="1201" y="2208"/>
                  </a:lnTo>
                  <a:lnTo>
                    <a:pt x="1219" y="2166"/>
                  </a:lnTo>
                  <a:lnTo>
                    <a:pt x="1237" y="2124"/>
                  </a:lnTo>
                  <a:lnTo>
                    <a:pt x="1258" y="2085"/>
                  </a:lnTo>
                  <a:lnTo>
                    <a:pt x="1279" y="2048"/>
                  </a:lnTo>
                  <a:lnTo>
                    <a:pt x="1303" y="2011"/>
                  </a:lnTo>
                  <a:lnTo>
                    <a:pt x="1327" y="1978"/>
                  </a:lnTo>
                  <a:lnTo>
                    <a:pt x="1353" y="1946"/>
                  </a:lnTo>
                  <a:lnTo>
                    <a:pt x="1381" y="1915"/>
                  </a:lnTo>
                  <a:lnTo>
                    <a:pt x="1410" y="1887"/>
                  </a:lnTo>
                  <a:lnTo>
                    <a:pt x="1441" y="1861"/>
                  </a:lnTo>
                  <a:lnTo>
                    <a:pt x="1473" y="1835"/>
                  </a:lnTo>
                  <a:lnTo>
                    <a:pt x="1508" y="1813"/>
                  </a:lnTo>
                  <a:lnTo>
                    <a:pt x="1543" y="1793"/>
                  </a:lnTo>
                  <a:lnTo>
                    <a:pt x="1580" y="1775"/>
                  </a:lnTo>
                  <a:lnTo>
                    <a:pt x="1618" y="1759"/>
                  </a:lnTo>
                  <a:lnTo>
                    <a:pt x="1658" y="1745"/>
                  </a:lnTo>
                  <a:lnTo>
                    <a:pt x="1700" y="1735"/>
                  </a:lnTo>
                  <a:lnTo>
                    <a:pt x="1743" y="1726"/>
                  </a:lnTo>
                  <a:lnTo>
                    <a:pt x="1788" y="1720"/>
                  </a:lnTo>
                  <a:lnTo>
                    <a:pt x="1834" y="1716"/>
                  </a:lnTo>
                  <a:lnTo>
                    <a:pt x="1883" y="1714"/>
                  </a:lnTo>
                  <a:lnTo>
                    <a:pt x="1915" y="1716"/>
                  </a:lnTo>
                  <a:lnTo>
                    <a:pt x="1948" y="1718"/>
                  </a:lnTo>
                  <a:lnTo>
                    <a:pt x="1979" y="1721"/>
                  </a:lnTo>
                  <a:lnTo>
                    <a:pt x="2010" y="1727"/>
                  </a:lnTo>
                  <a:lnTo>
                    <a:pt x="2040" y="1733"/>
                  </a:lnTo>
                  <a:lnTo>
                    <a:pt x="2070" y="1741"/>
                  </a:lnTo>
                  <a:lnTo>
                    <a:pt x="2099" y="1750"/>
                  </a:lnTo>
                  <a:lnTo>
                    <a:pt x="2127" y="1760"/>
                  </a:lnTo>
                  <a:lnTo>
                    <a:pt x="2154" y="1772"/>
                  </a:lnTo>
                  <a:lnTo>
                    <a:pt x="2181" y="1785"/>
                  </a:lnTo>
                  <a:lnTo>
                    <a:pt x="2206" y="1798"/>
                  </a:lnTo>
                  <a:lnTo>
                    <a:pt x="2231" y="1813"/>
                  </a:lnTo>
                  <a:lnTo>
                    <a:pt x="2254" y="1830"/>
                  </a:lnTo>
                  <a:lnTo>
                    <a:pt x="2277" y="1846"/>
                  </a:lnTo>
                  <a:lnTo>
                    <a:pt x="2299" y="1864"/>
                  </a:lnTo>
                  <a:lnTo>
                    <a:pt x="2321" y="1882"/>
                  </a:lnTo>
                  <a:lnTo>
                    <a:pt x="2341" y="1902"/>
                  </a:lnTo>
                  <a:lnTo>
                    <a:pt x="2360" y="1923"/>
                  </a:lnTo>
                  <a:lnTo>
                    <a:pt x="2377" y="1943"/>
                  </a:lnTo>
                  <a:lnTo>
                    <a:pt x="2395" y="1965"/>
                  </a:lnTo>
                  <a:lnTo>
                    <a:pt x="2411" y="1988"/>
                  </a:lnTo>
                  <a:lnTo>
                    <a:pt x="2426" y="2011"/>
                  </a:lnTo>
                  <a:lnTo>
                    <a:pt x="2440" y="2035"/>
                  </a:lnTo>
                  <a:lnTo>
                    <a:pt x="2452" y="2060"/>
                  </a:lnTo>
                  <a:lnTo>
                    <a:pt x="2464" y="2085"/>
                  </a:lnTo>
                  <a:lnTo>
                    <a:pt x="2474" y="2110"/>
                  </a:lnTo>
                  <a:lnTo>
                    <a:pt x="2483" y="2136"/>
                  </a:lnTo>
                  <a:lnTo>
                    <a:pt x="2491" y="2162"/>
                  </a:lnTo>
                  <a:lnTo>
                    <a:pt x="2498" y="2189"/>
                  </a:lnTo>
                  <a:lnTo>
                    <a:pt x="2504" y="2216"/>
                  </a:lnTo>
                  <a:lnTo>
                    <a:pt x="2509" y="2243"/>
                  </a:lnTo>
                  <a:lnTo>
                    <a:pt x="2511" y="2270"/>
                  </a:lnTo>
                  <a:lnTo>
                    <a:pt x="3608" y="2270"/>
                  </a:lnTo>
                  <a:lnTo>
                    <a:pt x="3602" y="2227"/>
                  </a:lnTo>
                  <a:lnTo>
                    <a:pt x="3596" y="2182"/>
                  </a:lnTo>
                  <a:lnTo>
                    <a:pt x="3589" y="2138"/>
                  </a:lnTo>
                  <a:lnTo>
                    <a:pt x="3581" y="2094"/>
                  </a:lnTo>
                  <a:lnTo>
                    <a:pt x="3572" y="2052"/>
                  </a:lnTo>
                  <a:lnTo>
                    <a:pt x="3562" y="2009"/>
                  </a:lnTo>
                  <a:lnTo>
                    <a:pt x="3551" y="1966"/>
                  </a:lnTo>
                  <a:lnTo>
                    <a:pt x="3539" y="1925"/>
                  </a:lnTo>
                  <a:lnTo>
                    <a:pt x="3526" y="1884"/>
                  </a:lnTo>
                  <a:lnTo>
                    <a:pt x="3511" y="1843"/>
                  </a:lnTo>
                  <a:lnTo>
                    <a:pt x="3496" y="1803"/>
                  </a:lnTo>
                  <a:lnTo>
                    <a:pt x="3480" y="1763"/>
                  </a:lnTo>
                  <a:lnTo>
                    <a:pt x="3463" y="1724"/>
                  </a:lnTo>
                  <a:lnTo>
                    <a:pt x="3444" y="1686"/>
                  </a:lnTo>
                  <a:lnTo>
                    <a:pt x="3425" y="1648"/>
                  </a:lnTo>
                  <a:lnTo>
                    <a:pt x="3405" y="1610"/>
                  </a:lnTo>
                  <a:lnTo>
                    <a:pt x="3383" y="1573"/>
                  </a:lnTo>
                  <a:lnTo>
                    <a:pt x="3361" y="1537"/>
                  </a:lnTo>
                  <a:lnTo>
                    <a:pt x="3338" y="1502"/>
                  </a:lnTo>
                  <a:lnTo>
                    <a:pt x="3313" y="1467"/>
                  </a:lnTo>
                  <a:lnTo>
                    <a:pt x="3289" y="1432"/>
                  </a:lnTo>
                  <a:lnTo>
                    <a:pt x="3262" y="1399"/>
                  </a:lnTo>
                  <a:lnTo>
                    <a:pt x="3235" y="1366"/>
                  </a:lnTo>
                  <a:lnTo>
                    <a:pt x="3207" y="1335"/>
                  </a:lnTo>
                  <a:lnTo>
                    <a:pt x="3177" y="1302"/>
                  </a:lnTo>
                  <a:lnTo>
                    <a:pt x="3147" y="1273"/>
                  </a:lnTo>
                  <a:lnTo>
                    <a:pt x="3116" y="1243"/>
                  </a:lnTo>
                  <a:lnTo>
                    <a:pt x="3084" y="1214"/>
                  </a:lnTo>
                  <a:lnTo>
                    <a:pt x="3052" y="1186"/>
                  </a:lnTo>
                  <a:lnTo>
                    <a:pt x="3017" y="1159"/>
                  </a:lnTo>
                  <a:lnTo>
                    <a:pt x="2983" y="1132"/>
                  </a:lnTo>
                  <a:lnTo>
                    <a:pt x="2946" y="1107"/>
                  </a:lnTo>
                  <a:lnTo>
                    <a:pt x="2921" y="1090"/>
                  </a:lnTo>
                  <a:lnTo>
                    <a:pt x="2894" y="1072"/>
                  </a:lnTo>
                  <a:lnTo>
                    <a:pt x="2868" y="1056"/>
                  </a:lnTo>
                  <a:lnTo>
                    <a:pt x="2840" y="1040"/>
                  </a:lnTo>
                  <a:lnTo>
                    <a:pt x="2812" y="1024"/>
                  </a:lnTo>
                  <a:lnTo>
                    <a:pt x="2784" y="1009"/>
                  </a:lnTo>
                  <a:lnTo>
                    <a:pt x="2755" y="995"/>
                  </a:lnTo>
                  <a:lnTo>
                    <a:pt x="2725" y="981"/>
                  </a:lnTo>
                  <a:lnTo>
                    <a:pt x="2695" y="968"/>
                  </a:lnTo>
                  <a:lnTo>
                    <a:pt x="2665" y="955"/>
                  </a:lnTo>
                  <a:lnTo>
                    <a:pt x="2634" y="942"/>
                  </a:lnTo>
                  <a:lnTo>
                    <a:pt x="2603" y="931"/>
                  </a:lnTo>
                  <a:lnTo>
                    <a:pt x="2571" y="919"/>
                  </a:lnTo>
                  <a:lnTo>
                    <a:pt x="2539" y="909"/>
                  </a:lnTo>
                  <a:lnTo>
                    <a:pt x="2506" y="899"/>
                  </a:lnTo>
                  <a:lnTo>
                    <a:pt x="2473" y="889"/>
                  </a:lnTo>
                  <a:lnTo>
                    <a:pt x="2440" y="880"/>
                  </a:lnTo>
                  <a:lnTo>
                    <a:pt x="2406" y="871"/>
                  </a:lnTo>
                  <a:lnTo>
                    <a:pt x="2372" y="864"/>
                  </a:lnTo>
                  <a:lnTo>
                    <a:pt x="2337" y="856"/>
                  </a:lnTo>
                  <a:lnTo>
                    <a:pt x="2303" y="849"/>
                  </a:lnTo>
                  <a:lnTo>
                    <a:pt x="2267" y="843"/>
                  </a:lnTo>
                  <a:lnTo>
                    <a:pt x="2231" y="838"/>
                  </a:lnTo>
                  <a:lnTo>
                    <a:pt x="2196" y="832"/>
                  </a:lnTo>
                  <a:lnTo>
                    <a:pt x="2160" y="828"/>
                  </a:lnTo>
                  <a:lnTo>
                    <a:pt x="2123" y="824"/>
                  </a:lnTo>
                  <a:lnTo>
                    <a:pt x="2086" y="820"/>
                  </a:lnTo>
                  <a:lnTo>
                    <a:pt x="2050" y="818"/>
                  </a:lnTo>
                  <a:lnTo>
                    <a:pt x="2012" y="816"/>
                  </a:lnTo>
                  <a:lnTo>
                    <a:pt x="1974" y="815"/>
                  </a:lnTo>
                  <a:lnTo>
                    <a:pt x="1936" y="813"/>
                  </a:lnTo>
                  <a:lnTo>
                    <a:pt x="1898" y="813"/>
                  </a:lnTo>
                  <a:lnTo>
                    <a:pt x="1793" y="816"/>
                  </a:lnTo>
                  <a:lnTo>
                    <a:pt x="1691" y="823"/>
                  </a:lnTo>
                  <a:lnTo>
                    <a:pt x="1590" y="834"/>
                  </a:lnTo>
                  <a:lnTo>
                    <a:pt x="1493" y="851"/>
                  </a:lnTo>
                  <a:lnTo>
                    <a:pt x="1397" y="872"/>
                  </a:lnTo>
                  <a:lnTo>
                    <a:pt x="1304" y="897"/>
                  </a:lnTo>
                  <a:lnTo>
                    <a:pt x="1214" y="927"/>
                  </a:lnTo>
                  <a:lnTo>
                    <a:pt x="1126" y="961"/>
                  </a:lnTo>
                  <a:lnTo>
                    <a:pt x="1040" y="999"/>
                  </a:lnTo>
                  <a:lnTo>
                    <a:pt x="959" y="1040"/>
                  </a:lnTo>
                  <a:lnTo>
                    <a:pt x="879" y="1086"/>
                  </a:lnTo>
                  <a:lnTo>
                    <a:pt x="802" y="1136"/>
                  </a:lnTo>
                  <a:lnTo>
                    <a:pt x="729" y="1190"/>
                  </a:lnTo>
                  <a:lnTo>
                    <a:pt x="658" y="1246"/>
                  </a:lnTo>
                  <a:lnTo>
                    <a:pt x="590" y="1306"/>
                  </a:lnTo>
                  <a:lnTo>
                    <a:pt x="526" y="1370"/>
                  </a:lnTo>
                  <a:lnTo>
                    <a:pt x="465" y="1437"/>
                  </a:lnTo>
                  <a:lnTo>
                    <a:pt x="408" y="1507"/>
                  </a:lnTo>
                  <a:lnTo>
                    <a:pt x="353" y="1581"/>
                  </a:lnTo>
                  <a:lnTo>
                    <a:pt x="303" y="1657"/>
                  </a:lnTo>
                  <a:lnTo>
                    <a:pt x="257" y="1736"/>
                  </a:lnTo>
                  <a:lnTo>
                    <a:pt x="213" y="1818"/>
                  </a:lnTo>
                  <a:lnTo>
                    <a:pt x="174" y="1902"/>
                  </a:lnTo>
                  <a:lnTo>
                    <a:pt x="138" y="1989"/>
                  </a:lnTo>
                  <a:lnTo>
                    <a:pt x="106" y="2079"/>
                  </a:lnTo>
                  <a:lnTo>
                    <a:pt x="78" y="2171"/>
                  </a:lnTo>
                  <a:lnTo>
                    <a:pt x="55" y="2266"/>
                  </a:lnTo>
                  <a:lnTo>
                    <a:pt x="36" y="2362"/>
                  </a:lnTo>
                  <a:lnTo>
                    <a:pt x="20" y="2461"/>
                  </a:lnTo>
                  <a:lnTo>
                    <a:pt x="9" y="2561"/>
                  </a:lnTo>
                  <a:lnTo>
                    <a:pt x="2" y="2664"/>
                  </a:lnTo>
                  <a:lnTo>
                    <a:pt x="0" y="2769"/>
                  </a:lnTo>
                  <a:lnTo>
                    <a:pt x="2" y="2873"/>
                  </a:lnTo>
                  <a:lnTo>
                    <a:pt x="8" y="2976"/>
                  </a:lnTo>
                  <a:lnTo>
                    <a:pt x="20" y="3076"/>
                  </a:lnTo>
                  <a:lnTo>
                    <a:pt x="35" y="3175"/>
                  </a:lnTo>
                  <a:lnTo>
                    <a:pt x="54" y="3271"/>
                  </a:lnTo>
                  <a:lnTo>
                    <a:pt x="77" y="3366"/>
                  </a:lnTo>
                  <a:lnTo>
                    <a:pt x="105" y="3457"/>
                  </a:lnTo>
                  <a:lnTo>
                    <a:pt x="136" y="3546"/>
                  </a:lnTo>
                  <a:lnTo>
                    <a:pt x="170" y="3634"/>
                  </a:lnTo>
                  <a:lnTo>
                    <a:pt x="210" y="3718"/>
                  </a:lnTo>
                  <a:lnTo>
                    <a:pt x="252" y="3800"/>
                  </a:lnTo>
                  <a:lnTo>
                    <a:pt x="299" y="3879"/>
                  </a:lnTo>
                  <a:lnTo>
                    <a:pt x="349" y="3955"/>
                  </a:lnTo>
                  <a:lnTo>
                    <a:pt x="403" y="4027"/>
                  </a:lnTo>
                  <a:lnTo>
                    <a:pt x="460" y="4098"/>
                  </a:lnTo>
                  <a:lnTo>
                    <a:pt x="520" y="4164"/>
                  </a:lnTo>
                  <a:lnTo>
                    <a:pt x="585" y="4228"/>
                  </a:lnTo>
                  <a:lnTo>
                    <a:pt x="651" y="4289"/>
                  </a:lnTo>
                  <a:lnTo>
                    <a:pt x="722" y="4345"/>
                  </a:lnTo>
                  <a:lnTo>
                    <a:pt x="795" y="4398"/>
                  </a:lnTo>
                  <a:lnTo>
                    <a:pt x="871" y="4447"/>
                  </a:lnTo>
                  <a:lnTo>
                    <a:pt x="952" y="4492"/>
                  </a:lnTo>
                  <a:lnTo>
                    <a:pt x="1033" y="4535"/>
                  </a:lnTo>
                  <a:lnTo>
                    <a:pt x="1119" y="4572"/>
                  </a:lnTo>
                  <a:lnTo>
                    <a:pt x="1207" y="4606"/>
                  </a:lnTo>
                  <a:lnTo>
                    <a:pt x="1298" y="4635"/>
                  </a:lnTo>
                  <a:lnTo>
                    <a:pt x="1393" y="4660"/>
                  </a:lnTo>
                  <a:lnTo>
                    <a:pt x="1488" y="4681"/>
                  </a:lnTo>
                  <a:lnTo>
                    <a:pt x="1587" y="4697"/>
                  </a:lnTo>
                  <a:lnTo>
                    <a:pt x="1688" y="4710"/>
                  </a:lnTo>
                  <a:lnTo>
                    <a:pt x="1792" y="4717"/>
                  </a:lnTo>
                  <a:lnTo>
                    <a:pt x="1898" y="4719"/>
                  </a:lnTo>
                  <a:close/>
                  <a:moveTo>
                    <a:pt x="2936" y="0"/>
                  </a:moveTo>
                  <a:lnTo>
                    <a:pt x="2092" y="0"/>
                  </a:lnTo>
                  <a:lnTo>
                    <a:pt x="1871" y="268"/>
                  </a:lnTo>
                  <a:lnTo>
                    <a:pt x="1861" y="268"/>
                  </a:lnTo>
                  <a:lnTo>
                    <a:pt x="1641" y="0"/>
                  </a:lnTo>
                  <a:lnTo>
                    <a:pt x="823" y="0"/>
                  </a:lnTo>
                  <a:lnTo>
                    <a:pt x="1436" y="719"/>
                  </a:lnTo>
                  <a:lnTo>
                    <a:pt x="2312" y="719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rgbClr val="5461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39434568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2474243" y="4000500"/>
            <a:ext cx="13491914" cy="1804705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</p:grpSp>
      <p:sp>
        <p:nvSpPr>
          <p:cNvPr id="155" name="Obdélník 154"/>
          <p:cNvSpPr/>
          <p:nvPr/>
        </p:nvSpPr>
        <p:spPr>
          <a:xfrm>
            <a:off x="2468022" y="8011061"/>
            <a:ext cx="135935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latin typeface="Arial" panose="020B0604020202020204" pitchFamily="34" charset="0"/>
              </a:rPr>
              <a:t>Podpora</a:t>
            </a:r>
            <a:r>
              <a:rPr lang="en-US" sz="2600" dirty="0">
                <a:latin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</a:rPr>
              <a:t>budování</a:t>
            </a:r>
            <a:r>
              <a:rPr lang="en-US" sz="2600" dirty="0">
                <a:latin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</a:rPr>
              <a:t>kapacit</a:t>
            </a:r>
            <a:r>
              <a:rPr lang="en-US" sz="2600" dirty="0">
                <a:latin typeface="Arial" panose="020B0604020202020204" pitchFamily="34" charset="0"/>
              </a:rPr>
              <a:t> pro </a:t>
            </a:r>
            <a:r>
              <a:rPr lang="en-US" sz="2600" dirty="0" err="1">
                <a:latin typeface="Arial" panose="020B0604020202020204" pitchFamily="34" charset="0"/>
              </a:rPr>
              <a:t>rozvoj</a:t>
            </a:r>
            <a:r>
              <a:rPr lang="en-US" sz="2600" dirty="0">
                <a:latin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</a:rPr>
              <a:t>základních</a:t>
            </a:r>
            <a:r>
              <a:rPr lang="en-US" sz="2600" dirty="0">
                <a:latin typeface="Arial" panose="020B0604020202020204" pitchFamily="34" charset="0"/>
              </a:rPr>
              <a:t> pre/</a:t>
            </a:r>
            <a:r>
              <a:rPr lang="en-US" sz="2600" dirty="0" err="1">
                <a:latin typeface="Arial" panose="020B0604020202020204" pitchFamily="34" charset="0"/>
              </a:rPr>
              <a:t>gramotností</a:t>
            </a:r>
            <a:r>
              <a:rPr lang="en-US" sz="2600" dirty="0">
                <a:latin typeface="Arial" panose="020B0604020202020204" pitchFamily="34" charset="0"/>
              </a:rPr>
              <a:t> v </a:t>
            </a:r>
            <a:r>
              <a:rPr lang="en-US" sz="2600" dirty="0" err="1">
                <a:latin typeface="Arial" panose="020B0604020202020204" pitchFamily="34" charset="0"/>
              </a:rPr>
              <a:t>předškolním</a:t>
            </a:r>
            <a:r>
              <a:rPr lang="en-US" sz="2600" dirty="0">
                <a:latin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</a:rPr>
              <a:t/>
            </a:r>
            <a:br>
              <a:rPr lang="cs-CZ" sz="2600" dirty="0">
                <a:latin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</a:rPr>
              <a:t>a </a:t>
            </a:r>
            <a:r>
              <a:rPr lang="en-US" sz="2600" dirty="0" err="1">
                <a:latin typeface="Arial" panose="020B0604020202020204" pitchFamily="34" charset="0"/>
              </a:rPr>
              <a:t>základním</a:t>
            </a:r>
            <a:r>
              <a:rPr lang="en-US" sz="2600" dirty="0">
                <a:latin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</a:rPr>
              <a:t>vzdělávání</a:t>
            </a:r>
            <a:r>
              <a:rPr lang="en-US" sz="2600" dirty="0">
                <a:latin typeface="Arial" panose="020B0604020202020204" pitchFamily="34" charset="0"/>
              </a:rPr>
              <a:t> - </a:t>
            </a:r>
            <a:r>
              <a:rPr lang="en-US" sz="2600" dirty="0" err="1">
                <a:latin typeface="Arial" panose="020B0604020202020204" pitchFamily="34" charset="0"/>
              </a:rPr>
              <a:t>Podpora</a:t>
            </a:r>
            <a:r>
              <a:rPr lang="en-US" sz="2600" dirty="0">
                <a:latin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</a:rPr>
              <a:t>práce</a:t>
            </a:r>
            <a:r>
              <a:rPr lang="en-US" sz="2600" dirty="0">
                <a:latin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</a:rPr>
              <a:t>učitelů</a:t>
            </a:r>
            <a:r>
              <a:rPr lang="en-US" sz="2600" dirty="0">
                <a:latin typeface="Arial" panose="020B0604020202020204" pitchFamily="34" charset="0"/>
              </a:rPr>
              <a:t> (PPUČ)</a:t>
            </a:r>
            <a:r>
              <a:rPr lang="cs-CZ" sz="2600" dirty="0">
                <a:latin typeface="Arial" panose="020B0604020202020204" pitchFamily="34" charset="0"/>
              </a:rPr>
              <a:t> je financován Evropskou unií.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17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20"/>
          <p:cNvGrpSpPr/>
          <p:nvPr/>
        </p:nvGrpSpPr>
        <p:grpSpPr>
          <a:xfrm>
            <a:off x="9982200" y="0"/>
            <a:ext cx="8305800" cy="10287000"/>
            <a:chOff x="0" y="0"/>
            <a:chExt cx="6400800" cy="10287000"/>
          </a:xfrm>
        </p:grpSpPr>
        <p:sp>
          <p:nvSpPr>
            <p:cNvPr id="18" name="Rectangle 4"/>
            <p:cNvSpPr/>
            <p:nvPr/>
          </p:nvSpPr>
          <p:spPr>
            <a:xfrm>
              <a:off x="0" y="0"/>
              <a:ext cx="6400800" cy="10287000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28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9" name="Group 5"/>
            <p:cNvGrpSpPr/>
            <p:nvPr/>
          </p:nvGrpSpPr>
          <p:grpSpPr>
            <a:xfrm>
              <a:off x="768350" y="2032278"/>
              <a:ext cx="4869175" cy="2071308"/>
              <a:chOff x="6711950" y="4457700"/>
              <a:chExt cx="4869175" cy="2071308"/>
            </a:xfrm>
          </p:grpSpPr>
          <p:sp>
            <p:nvSpPr>
              <p:cNvPr id="21" name="TextBox 6"/>
              <p:cNvSpPr txBox="1"/>
              <p:nvPr/>
            </p:nvSpPr>
            <p:spPr>
              <a:xfrm>
                <a:off x="6945086" y="4555926"/>
                <a:ext cx="456111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40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Sedmá </a:t>
                </a:r>
                <a:r>
                  <a:rPr lang="cs-CZ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minikonference</a:t>
                </a:r>
                <a:r>
                  <a:rPr lang="cs-CZ" sz="40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 odborného panelu čtenářské gramotnosti</a:t>
                </a:r>
                <a:endParaRPr lang="ru-RU" sz="4000" b="1" dirty="0">
                  <a:solidFill>
                    <a:schemeClr val="bg1"/>
                  </a:solidFill>
                  <a:latin typeface="Arial" panose="020B0604020202020204" pitchFamily="34" charset="0"/>
                  <a:ea typeface="Lato Semibold" panose="020F0502020204030203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2" name="Group 7"/>
              <p:cNvGrpSpPr/>
              <p:nvPr/>
            </p:nvGrpSpPr>
            <p:grpSpPr>
              <a:xfrm>
                <a:off x="6711950" y="4457700"/>
                <a:ext cx="685800" cy="685800"/>
                <a:chOff x="6324600" y="4114799"/>
                <a:chExt cx="685800" cy="685800"/>
              </a:xfrm>
            </p:grpSpPr>
            <p:cxnSp>
              <p:nvCxnSpPr>
                <p:cNvPr id="26" name="Straight Connector 11"/>
                <p:cNvCxnSpPr/>
                <p:nvPr/>
              </p:nvCxnSpPr>
              <p:spPr>
                <a:xfrm flipV="1">
                  <a:off x="6324600" y="4114799"/>
                  <a:ext cx="0" cy="685800"/>
                </a:xfrm>
                <a:prstGeom prst="line">
                  <a:avLst/>
                </a:prstGeom>
                <a:ln w="38100" cap="sq">
                  <a:solidFill>
                    <a:schemeClr val="bg1"/>
                  </a:solidFill>
                  <a:bevel/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12"/>
                <p:cNvCxnSpPr/>
                <p:nvPr/>
              </p:nvCxnSpPr>
              <p:spPr>
                <a:xfrm>
                  <a:off x="6324600" y="4114799"/>
                  <a:ext cx="685800" cy="0"/>
                </a:xfrm>
                <a:prstGeom prst="line">
                  <a:avLst/>
                </a:prstGeom>
                <a:ln w="38100" cap="sq">
                  <a:solidFill>
                    <a:schemeClr val="bg1"/>
                  </a:solidFill>
                  <a:bevel/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oup 8"/>
              <p:cNvGrpSpPr/>
              <p:nvPr/>
            </p:nvGrpSpPr>
            <p:grpSpPr>
              <a:xfrm rot="10800000">
                <a:off x="10686144" y="5809118"/>
                <a:ext cx="894981" cy="719890"/>
                <a:chOff x="6319525" y="3415091"/>
                <a:chExt cx="894981" cy="719890"/>
              </a:xfrm>
            </p:grpSpPr>
            <p:cxnSp>
              <p:nvCxnSpPr>
                <p:cNvPr id="24" name="Straight Connector 9"/>
                <p:cNvCxnSpPr/>
                <p:nvPr/>
              </p:nvCxnSpPr>
              <p:spPr>
                <a:xfrm flipV="1">
                  <a:off x="6319525" y="3449181"/>
                  <a:ext cx="0" cy="685800"/>
                </a:xfrm>
                <a:prstGeom prst="line">
                  <a:avLst/>
                </a:prstGeom>
                <a:ln w="38100" cap="sq">
                  <a:solidFill>
                    <a:schemeClr val="bg1"/>
                  </a:solidFill>
                  <a:bevel/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10"/>
                <p:cNvCxnSpPr/>
                <p:nvPr/>
              </p:nvCxnSpPr>
              <p:spPr>
                <a:xfrm>
                  <a:off x="6324599" y="3415091"/>
                  <a:ext cx="889907" cy="0"/>
                </a:xfrm>
                <a:prstGeom prst="line">
                  <a:avLst/>
                </a:prstGeom>
                <a:ln w="38100" cap="sq">
                  <a:solidFill>
                    <a:schemeClr val="bg1"/>
                  </a:solidFill>
                  <a:bevel/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" name="TextBox 13"/>
            <p:cNvSpPr txBox="1"/>
            <p:nvPr/>
          </p:nvSpPr>
          <p:spPr>
            <a:xfrm>
              <a:off x="768350" y="5768757"/>
              <a:ext cx="48641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60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18. 5. 2020</a:t>
              </a:r>
              <a:endParaRPr lang="uk-UA" sz="60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30" name="Obrázek 29">
            <a:extLst>
              <a:ext uri="{FF2B5EF4-FFF2-40B4-BE49-F238E27FC236}">
                <a16:creationId xmlns:a16="http://schemas.microsoft.com/office/drawing/2014/main" id="{B886260E-0A11-430D-BE75-6E314BAF09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1" y="3048000"/>
            <a:ext cx="9132389" cy="350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1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385961" y="2818672"/>
            <a:ext cx="1562100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Zjišťovat, jak MAP a další organizace naplňují vizi národního odborného panelu: </a:t>
            </a:r>
            <a:r>
              <a:rPr lang="cs-CZ" sz="3600" b="1" i="1" dirty="0">
                <a:solidFill>
                  <a:schemeClr val="accent1"/>
                </a:solidFill>
                <a:latin typeface="Arial" panose="020B0604020202020204" pitchFamily="34" charset="0"/>
              </a:rPr>
              <a:t>Každé dítě a každý žák v ČR má příležitost ve škole systematicky rozvíjet svou čtenářskou a pisatelskou gramotnost.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Sdílet postupy, které vedou k rozvoji ČG při učení žáků v oborech / předmětech na II. stupni ZŠ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Sdílet a diskutovat o tom, co považují MAP a další organizace v této oblasti rozvoje ČG za výzvy a překážky, a vyvodit možná východiska a doporučení.</a:t>
            </a: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Poslání a cíl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58244"/>
            <a:ext cx="2848219" cy="109281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74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333500" y="3086100"/>
            <a:ext cx="156210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Cíle a poslání</a:t>
            </a:r>
          </a:p>
          <a:p>
            <a:pPr marL="514350" indent="-514350">
              <a:spcAft>
                <a:spcPts val="1800"/>
              </a:spcAft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Informace z projektu a organizace setkání</a:t>
            </a:r>
          </a:p>
          <a:p>
            <a:pPr marL="514350" indent="-514350">
              <a:spcAft>
                <a:spcPts val="1800"/>
              </a:spcAft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Představení účastníků</a:t>
            </a:r>
          </a:p>
          <a:p>
            <a:pPr marL="514350" indent="-514350">
              <a:spcAft>
                <a:spcPts val="1800"/>
              </a:spcAft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Sdílení zkušeností s rozvojem ČG v oborech/ předmětech na II. stupni ZŠ</a:t>
            </a:r>
          </a:p>
          <a:p>
            <a:pPr marL="514350" indent="-514350">
              <a:spcAft>
                <a:spcPts val="1800"/>
              </a:spcAft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Texty v oborech</a:t>
            </a:r>
          </a:p>
          <a:p>
            <a:pPr marL="514350" indent="-514350">
              <a:spcAft>
                <a:spcPts val="1800"/>
              </a:spcAft>
              <a:buAutoNum type="arabicPeriod"/>
            </a:pPr>
            <a:r>
              <a:rPr lang="cs-CZ" sz="36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Reflexe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74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62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en-US" sz="3200" u="sng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z projektu PPUČ a organizace setkání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736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účastníků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91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028171" y="2552700"/>
            <a:ext cx="1407056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Kam jste ve své organizaci (MAP, ČŠI apod.) došli v rozvíjení ČG v předmětech / oborech vzdělávání na II. stupni (bez prožitkového čtenářství)?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Co aktuálně řeší vaše pracovní skupina pro ČG?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Co se vám daří, co nabízíte ostatním jako inspiraci v podpoře učitelů a žáků, při rozvíjení ČG v předmětech / oborech na II. stupni?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 jakými výzvami nebo překážkami se setkáváte? Co byste potřebovali řešit (s ostatními)?</a:t>
            </a:r>
          </a:p>
          <a:p>
            <a:pPr marL="514350" indent="-514350">
              <a:buFont typeface="+mj-lt"/>
              <a:buAutoNum type="arabicPeriod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 zkušeností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89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028171" y="2552700"/>
            <a:ext cx="14070561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Co budeme dělat se získanými informacemi a zkušenostmi.</a:t>
            </a:r>
          </a:p>
          <a:p>
            <a:pPr>
              <a:spcAft>
                <a:spcPts val="1800"/>
              </a:spcAft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Jak pracovat s výzvami, které vznikají v souvislosti s rozvojem ČG v oborech.</a:t>
            </a:r>
          </a:p>
          <a:p>
            <a:pPr>
              <a:spcAft>
                <a:spcPts val="1800"/>
              </a:spcAft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Podzimní oborová </a:t>
            </a:r>
            <a:r>
              <a:rPr lang="cs-CZ" sz="3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minikonference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a její koncepce</a:t>
            </a:r>
          </a:p>
          <a:p>
            <a:pPr marL="514350" indent="-514350">
              <a:buFont typeface="+mj-lt"/>
              <a:buAutoNum type="arabicPeriod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 zkušeností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33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028171" y="2552700"/>
            <a:ext cx="1116382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Jakou máte vy sami zkušenost s texty v oborech? Vybíráte nebo vybírali jste nějaké texty pro žáky nebo pro učitele? Vzpomínáte si, s jakými texty jste se setkávali jako žáci?</a:t>
            </a: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Jaký text a pro jaký obor jste si vybrali pro toto setkání? Jak jste text vybírali (odkud ho máte) a proč jste si ho vybrali? </a:t>
            </a:r>
          </a:p>
          <a:p>
            <a:pPr>
              <a:spcAft>
                <a:spcPts val="1800"/>
              </a:spcAft>
              <a:tabLst>
                <a:tab pos="636588" algn="l"/>
              </a:tabLst>
            </a:pPr>
            <a:r>
              <a:rPr lang="cs-CZ" sz="3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Texty v oborech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370478"/>
            <a:ext cx="2848219" cy="10928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98732" y="1521795"/>
            <a:ext cx="2913287" cy="37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00178" y="1959128"/>
            <a:ext cx="2711841" cy="29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349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ENARAL LAYOUTS">
  <a:themeElements>
    <a:clrScheme name="SIMPLICITY - Bright Blu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B0F0"/>
      </a:accent1>
      <a:accent2>
        <a:srgbClr val="C0C0C8"/>
      </a:accent2>
      <a:accent3>
        <a:srgbClr val="00B0F0"/>
      </a:accent3>
      <a:accent4>
        <a:srgbClr val="00B0F0"/>
      </a:accent4>
      <a:accent5>
        <a:srgbClr val="00B0F0"/>
      </a:accent5>
      <a:accent6>
        <a:srgbClr val="00B0F0"/>
      </a:accent6>
      <a:hlink>
        <a:srgbClr val="0084B4"/>
      </a:hlink>
      <a:folHlink>
        <a:srgbClr val="5CD3FF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2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10532</TotalTime>
  <Words>675</Words>
  <Application>Microsoft Office PowerPoint</Application>
  <PresentationFormat>Vlastní</PresentationFormat>
  <Paragraphs>61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Lato Semibold</vt:lpstr>
      <vt:lpstr>Calibri</vt:lpstr>
      <vt:lpstr>Roboto Condensed</vt:lpstr>
      <vt:lpstr>Roboto</vt:lpstr>
      <vt:lpstr>Arial</vt:lpstr>
      <vt:lpstr>GENARAL LAYOUTS</vt:lpstr>
      <vt:lpstr>Prezentace aplikace PowerPoint</vt:lpstr>
      <vt:lpstr>Prezentace aplikace PowerPoint</vt:lpstr>
      <vt:lpstr>Poslání a cíl</vt:lpstr>
      <vt:lpstr>Program</vt:lpstr>
      <vt:lpstr>Informace z projektu PPUČ a organizace setkání</vt:lpstr>
      <vt:lpstr>Představení účastníků</vt:lpstr>
      <vt:lpstr>Sdílení zkušeností</vt:lpstr>
      <vt:lpstr>Sdílení zkušeností</vt:lpstr>
      <vt:lpstr>Texty v oborech</vt:lpstr>
      <vt:lpstr>Texty v oborech</vt:lpstr>
      <vt:lpstr>Texty v oborech – lekce Paraziti</vt:lpstr>
      <vt:lpstr>Texty v oborech – lekce Paraziti</vt:lpstr>
      <vt:lpstr>Texty v oborech – lekce Paraziti</vt:lpstr>
      <vt:lpstr>Reflexe </vt:lpstr>
      <vt:lpstr>Distanční reflexe setkání</vt:lpstr>
      <vt:lpstr>Prezentace aplikace PowerPoint</vt:lpstr>
      <vt:lpstr>Prezentace aplikace PowerPoint</vt:lpstr>
      <vt:lpstr>Prezentace aplikace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Koubek Petr</cp:lastModifiedBy>
  <cp:revision>1099</cp:revision>
  <dcterms:created xsi:type="dcterms:W3CDTF">2015-01-20T11:47:48Z</dcterms:created>
  <dcterms:modified xsi:type="dcterms:W3CDTF">2020-05-23T19:46:49Z</dcterms:modified>
</cp:coreProperties>
</file>