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10801350" cy="7561263"/>
  <p:notesSz cx="6858000" cy="9144000"/>
  <p:defaultTextStyle>
    <a:defPPr>
      <a:defRPr lang="cs-CZ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652" y="-948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4ECBF-4883-4E5E-84DB-FDA1C1ED99CC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E485-73FD-4995-A663-1809E92444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7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26" Type="http://schemas.openxmlformats.org/officeDocument/2006/relationships/image" Target="../media/image73.jpeg"/><Relationship Id="rId39" Type="http://schemas.openxmlformats.org/officeDocument/2006/relationships/image" Target="../media/image86.jpeg"/><Relationship Id="rId3" Type="http://schemas.openxmlformats.org/officeDocument/2006/relationships/image" Target="../media/image50.jpeg"/><Relationship Id="rId21" Type="http://schemas.openxmlformats.org/officeDocument/2006/relationships/image" Target="../media/image68.jpeg"/><Relationship Id="rId34" Type="http://schemas.openxmlformats.org/officeDocument/2006/relationships/image" Target="../media/image81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5" Type="http://schemas.openxmlformats.org/officeDocument/2006/relationships/image" Target="../media/image72.jpeg"/><Relationship Id="rId33" Type="http://schemas.openxmlformats.org/officeDocument/2006/relationships/image" Target="../media/image80.jpeg"/><Relationship Id="rId38" Type="http://schemas.openxmlformats.org/officeDocument/2006/relationships/image" Target="../media/image85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29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24" Type="http://schemas.openxmlformats.org/officeDocument/2006/relationships/image" Target="../media/image71.jpeg"/><Relationship Id="rId32" Type="http://schemas.openxmlformats.org/officeDocument/2006/relationships/image" Target="../media/image79.jpeg"/><Relationship Id="rId37" Type="http://schemas.openxmlformats.org/officeDocument/2006/relationships/image" Target="../media/image84.jpeg"/><Relationship Id="rId40" Type="http://schemas.openxmlformats.org/officeDocument/2006/relationships/image" Target="../media/image87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23" Type="http://schemas.openxmlformats.org/officeDocument/2006/relationships/image" Target="../media/image70.jpeg"/><Relationship Id="rId28" Type="http://schemas.openxmlformats.org/officeDocument/2006/relationships/image" Target="../media/image75.jpeg"/><Relationship Id="rId36" Type="http://schemas.openxmlformats.org/officeDocument/2006/relationships/image" Target="../media/image83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31" Type="http://schemas.openxmlformats.org/officeDocument/2006/relationships/image" Target="../media/image78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9.jpeg"/><Relationship Id="rId27" Type="http://schemas.openxmlformats.org/officeDocument/2006/relationships/image" Target="../media/image74.jpeg"/><Relationship Id="rId30" Type="http://schemas.openxmlformats.org/officeDocument/2006/relationships/image" Target="../media/image77.jpeg"/><Relationship Id="rId35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18" Type="http://schemas.openxmlformats.org/officeDocument/2006/relationships/image" Target="../media/image89.jpeg"/><Relationship Id="rId3" Type="http://schemas.openxmlformats.org/officeDocument/2006/relationships/image" Target="../media/image66.jpeg"/><Relationship Id="rId21" Type="http://schemas.openxmlformats.org/officeDocument/2006/relationships/image" Target="../media/image92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17" Type="http://schemas.openxmlformats.org/officeDocument/2006/relationships/image" Target="../media/image88.jpeg"/><Relationship Id="rId25" Type="http://schemas.openxmlformats.org/officeDocument/2006/relationships/image" Target="../media/image95.jpeg"/><Relationship Id="rId2" Type="http://schemas.openxmlformats.org/officeDocument/2006/relationships/image" Target="../media/image49.jpeg"/><Relationship Id="rId16" Type="http://schemas.openxmlformats.org/officeDocument/2006/relationships/image" Target="../media/image79.jpeg"/><Relationship Id="rId20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24" Type="http://schemas.openxmlformats.org/officeDocument/2006/relationships/image" Target="../media/image94.jpeg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23" Type="http://schemas.openxmlformats.org/officeDocument/2006/relationships/image" Target="../media/image93.jpeg"/><Relationship Id="rId10" Type="http://schemas.openxmlformats.org/officeDocument/2006/relationships/image" Target="../media/image73.jpeg"/><Relationship Id="rId19" Type="http://schemas.openxmlformats.org/officeDocument/2006/relationships/image" Target="../media/image90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Relationship Id="rId2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lanokřídlí_01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1350" y="0"/>
            <a:ext cx="1800000" cy="1800000"/>
          </a:xfrm>
          <a:prstGeom prst="rect">
            <a:avLst/>
          </a:prstGeom>
        </p:spPr>
      </p:pic>
      <p:pic>
        <p:nvPicPr>
          <p:cNvPr id="5" name="Obrázek 4" descr="Blanokřídlí_02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275" y="1908423"/>
            <a:ext cx="1800000" cy="1800000"/>
          </a:xfrm>
          <a:prstGeom prst="rect">
            <a:avLst/>
          </a:prstGeom>
        </p:spPr>
      </p:pic>
      <p:pic>
        <p:nvPicPr>
          <p:cNvPr id="6" name="Obrázek 5" descr="Blanokřídlí_03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275" y="3852639"/>
            <a:ext cx="1800000" cy="1800000"/>
          </a:xfrm>
          <a:prstGeom prst="rect">
            <a:avLst/>
          </a:prstGeom>
        </p:spPr>
      </p:pic>
      <p:pic>
        <p:nvPicPr>
          <p:cNvPr id="7" name="Obrázek 6" descr="Blanokřídlí_04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08423"/>
            <a:ext cx="1800000" cy="1800000"/>
          </a:xfrm>
          <a:prstGeom prst="rect">
            <a:avLst/>
          </a:prstGeom>
        </p:spPr>
      </p:pic>
      <p:pic>
        <p:nvPicPr>
          <p:cNvPr id="8" name="Obrázek 7" descr="Blanokřídlí_05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52639"/>
            <a:ext cx="1800000" cy="1800000"/>
          </a:xfrm>
          <a:prstGeom prst="rect">
            <a:avLst/>
          </a:prstGeom>
        </p:spPr>
      </p:pic>
      <p:pic>
        <p:nvPicPr>
          <p:cNvPr id="9" name="Obrázek 8" descr="Blanokřídlí_06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28867" y="5761263"/>
            <a:ext cx="1800000" cy="1800000"/>
          </a:xfrm>
          <a:prstGeom prst="rect">
            <a:avLst/>
          </a:prstGeom>
        </p:spPr>
      </p:pic>
      <p:pic>
        <p:nvPicPr>
          <p:cNvPr id="10" name="Obrázek 9" descr="Blanokřídlí_07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28667" y="5761263"/>
            <a:ext cx="1800000" cy="1800000"/>
          </a:xfrm>
          <a:prstGeom prst="rect">
            <a:avLst/>
          </a:prstGeom>
        </p:spPr>
      </p:pic>
      <p:pic>
        <p:nvPicPr>
          <p:cNvPr id="11" name="Obrázek 10" descr="Blanokřídlí_08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28467" y="5761263"/>
            <a:ext cx="1800000" cy="1800000"/>
          </a:xfrm>
          <a:prstGeom prst="rect">
            <a:avLst/>
          </a:prstGeom>
        </p:spPr>
      </p:pic>
      <p:pic>
        <p:nvPicPr>
          <p:cNvPr id="12" name="Obrázek 11" descr="Blanokřídlí_09 kop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00275" y="5761263"/>
            <a:ext cx="1800000" cy="1800000"/>
          </a:xfrm>
          <a:prstGeom prst="rect">
            <a:avLst/>
          </a:prstGeom>
        </p:spPr>
      </p:pic>
      <p:pic>
        <p:nvPicPr>
          <p:cNvPr id="13" name="Obrázek 12" descr="Blanokřídlí_10 k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761263"/>
            <a:ext cx="1800000" cy="1800000"/>
          </a:xfrm>
          <a:prstGeom prst="rect">
            <a:avLst/>
          </a:prstGeom>
        </p:spPr>
      </p:pic>
      <p:pic>
        <p:nvPicPr>
          <p:cNvPr id="14" name="Obrázek 13" descr="Brouk_01_Pýchavovník kop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0875" y="0"/>
            <a:ext cx="1800000" cy="1800000"/>
          </a:xfrm>
          <a:prstGeom prst="rect">
            <a:avLst/>
          </a:prstGeom>
        </p:spPr>
      </p:pic>
      <p:pic>
        <p:nvPicPr>
          <p:cNvPr id="15" name="Obrázek 14" descr="Brouk_02_Mandelinka_01 kop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00675" y="0"/>
            <a:ext cx="1800000" cy="1800000"/>
          </a:xfrm>
          <a:prstGeom prst="rect">
            <a:avLst/>
          </a:prstGeom>
        </p:spPr>
      </p:pic>
      <p:pic>
        <p:nvPicPr>
          <p:cNvPr id="16" name="Obrázek 15" descr="Brouk_02_Slunéčko_01 kopi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00475" y="0"/>
            <a:ext cx="1800000" cy="1800000"/>
          </a:xfrm>
          <a:prstGeom prst="rect">
            <a:avLst/>
          </a:prstGeom>
        </p:spPr>
      </p:pic>
      <p:pic>
        <p:nvPicPr>
          <p:cNvPr id="17" name="Obrázek 16" descr="Brouk_02_Slunéčko_02 kopi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00275" y="0"/>
            <a:ext cx="1800000" cy="1800000"/>
          </a:xfrm>
          <a:prstGeom prst="rect">
            <a:avLst/>
          </a:prstGeom>
        </p:spPr>
      </p:pic>
      <p:pic>
        <p:nvPicPr>
          <p:cNvPr id="18" name="Obrázek 17" descr="Brouk_02_Slunéčko_03 kopi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19" name="Obrázek 18" descr="Brouk_02_Slunéčko_04 kopi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00675" y="1908623"/>
            <a:ext cx="1800000" cy="1800000"/>
          </a:xfrm>
          <a:prstGeom prst="rect">
            <a:avLst/>
          </a:prstGeom>
        </p:spPr>
      </p:pic>
      <p:pic>
        <p:nvPicPr>
          <p:cNvPr id="23" name="Obrázek 22" descr="Brouk_02_Slunéčko_09 kopi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001350" y="5761263"/>
            <a:ext cx="1800000" cy="1800000"/>
          </a:xfrm>
          <a:prstGeom prst="rect">
            <a:avLst/>
          </a:prstGeom>
        </p:spPr>
      </p:pic>
      <p:pic>
        <p:nvPicPr>
          <p:cNvPr id="24" name="Obrázek 23" descr="Brouk_02_Slunéčko_10 kopi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400675" y="1908623"/>
            <a:ext cx="1800000" cy="1800000"/>
          </a:xfrm>
          <a:prstGeom prst="rect">
            <a:avLst/>
          </a:prstGeom>
        </p:spPr>
      </p:pic>
      <p:pic>
        <p:nvPicPr>
          <p:cNvPr id="25" name="Obrázek 24" descr="Brouk_02_Slunéčko_11 kopi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00875" y="1908623"/>
            <a:ext cx="1800000" cy="1800000"/>
          </a:xfrm>
          <a:prstGeom prst="rect">
            <a:avLst/>
          </a:prstGeom>
        </p:spPr>
      </p:pic>
      <p:pic>
        <p:nvPicPr>
          <p:cNvPr id="26" name="Obrázek 25" descr="Brouk_02_Slunéčko_12 kopi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400675" y="3852639"/>
            <a:ext cx="1800000" cy="1800000"/>
          </a:xfrm>
          <a:prstGeom prst="rect">
            <a:avLst/>
          </a:prstGeom>
        </p:spPr>
      </p:pic>
      <p:pic>
        <p:nvPicPr>
          <p:cNvPr id="27" name="Obrázek 26" descr="Brouk_02_Slunéčko_13 kopi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00475" y="3852639"/>
            <a:ext cx="1800000" cy="1800000"/>
          </a:xfrm>
          <a:prstGeom prst="rect">
            <a:avLst/>
          </a:prstGeom>
        </p:spPr>
      </p:pic>
      <p:pic>
        <p:nvPicPr>
          <p:cNvPr id="28" name="Obrázek 27" descr="Brouk_02_Slunéčko_14 kopi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200875" y="3852639"/>
            <a:ext cx="1800000" cy="1800000"/>
          </a:xfrm>
          <a:prstGeom prst="rect">
            <a:avLst/>
          </a:prstGeom>
        </p:spPr>
      </p:pic>
      <p:pic>
        <p:nvPicPr>
          <p:cNvPr id="29" name="Obrázek 28" descr="Brouk_02_Slunéčko_15 kopi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001350" y="3924647"/>
            <a:ext cx="1800000" cy="1800000"/>
          </a:xfrm>
          <a:prstGeom prst="rect">
            <a:avLst/>
          </a:prstGeom>
        </p:spPr>
      </p:pic>
      <p:pic>
        <p:nvPicPr>
          <p:cNvPr id="30" name="Obrázek 29" descr="Brouk_02_Slunéčko_16 kopi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001350" y="1908623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rouk_02_Tesařík_01 k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475" y="1908623"/>
            <a:ext cx="1800000" cy="1800000"/>
          </a:xfrm>
        </p:spPr>
      </p:pic>
      <p:pic>
        <p:nvPicPr>
          <p:cNvPr id="5" name="Obrázek 4" descr="Brouk_02_Tesařík_02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275" y="1908623"/>
            <a:ext cx="1800000" cy="1800000"/>
          </a:xfrm>
          <a:prstGeom prst="rect">
            <a:avLst/>
          </a:prstGeom>
        </p:spPr>
      </p:pic>
      <p:pic>
        <p:nvPicPr>
          <p:cNvPr id="6" name="Obrázek 5" descr="Brouk_02_Tesařík_03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08423"/>
            <a:ext cx="1800000" cy="1800000"/>
          </a:xfrm>
          <a:prstGeom prst="rect">
            <a:avLst/>
          </a:prstGeom>
        </p:spPr>
      </p:pic>
      <p:pic>
        <p:nvPicPr>
          <p:cNvPr id="7" name="Obrázek 6" descr="Brouk_02_Tesařík_04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875" y="1908423"/>
            <a:ext cx="1800000" cy="1800000"/>
          </a:xfrm>
          <a:prstGeom prst="rect">
            <a:avLst/>
          </a:prstGeom>
        </p:spPr>
      </p:pic>
      <p:pic>
        <p:nvPicPr>
          <p:cNvPr id="8" name="Obrázek 7" descr="Brouk_02_Tesařík_05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1075" y="1908423"/>
            <a:ext cx="1800000" cy="1800000"/>
          </a:xfrm>
          <a:prstGeom prst="rect">
            <a:avLst/>
          </a:prstGeom>
        </p:spPr>
      </p:pic>
      <p:pic>
        <p:nvPicPr>
          <p:cNvPr id="9" name="Obrázek 8" descr="Brouk_02_Tesařík_06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10" name="Obrázek 9" descr="Brouk_03_01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00275" y="0"/>
            <a:ext cx="1800000" cy="1800000"/>
          </a:xfrm>
          <a:prstGeom prst="rect">
            <a:avLst/>
          </a:prstGeom>
        </p:spPr>
      </p:pic>
      <p:pic>
        <p:nvPicPr>
          <p:cNvPr id="11" name="Obrázek 10" descr="Brouk_03_02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0675" y="0"/>
            <a:ext cx="1800000" cy="1800000"/>
          </a:xfrm>
          <a:prstGeom prst="rect">
            <a:avLst/>
          </a:prstGeom>
        </p:spPr>
      </p:pic>
      <p:pic>
        <p:nvPicPr>
          <p:cNvPr id="12" name="Obrázek 11" descr="Brouk_03_03 kop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00875" y="0"/>
            <a:ext cx="1800000" cy="1800000"/>
          </a:xfrm>
          <a:prstGeom prst="rect">
            <a:avLst/>
          </a:prstGeom>
        </p:spPr>
      </p:pic>
      <p:pic>
        <p:nvPicPr>
          <p:cNvPr id="13" name="Obrázek 12" descr="Brouk_03_04 k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1075" y="0"/>
            <a:ext cx="1800000" cy="1800000"/>
          </a:xfrm>
          <a:prstGeom prst="rect">
            <a:avLst/>
          </a:prstGeom>
        </p:spPr>
      </p:pic>
      <p:pic>
        <p:nvPicPr>
          <p:cNvPr id="14" name="Obrázek 13" descr="Brouk_03_05 kop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01350" y="0"/>
            <a:ext cx="1800000" cy="1800000"/>
          </a:xfrm>
          <a:prstGeom prst="rect">
            <a:avLst/>
          </a:prstGeom>
        </p:spPr>
      </p:pic>
      <p:pic>
        <p:nvPicPr>
          <p:cNvPr id="15" name="Obrázek 14" descr="Brouk_03_06 kop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00675" y="3780631"/>
            <a:ext cx="1800000" cy="1800000"/>
          </a:xfrm>
          <a:prstGeom prst="rect">
            <a:avLst/>
          </a:prstGeom>
        </p:spPr>
      </p:pic>
      <p:pic>
        <p:nvPicPr>
          <p:cNvPr id="16" name="Obrázek 15" descr="Brouk_03_07 kopi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01350" y="1908423"/>
            <a:ext cx="1800000" cy="1800000"/>
          </a:xfrm>
          <a:prstGeom prst="rect">
            <a:avLst/>
          </a:prstGeom>
        </p:spPr>
      </p:pic>
      <p:pic>
        <p:nvPicPr>
          <p:cNvPr id="17" name="Obrázek 16" descr="Brouk_03_08 kopi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00475" y="3780631"/>
            <a:ext cx="1800000" cy="1800000"/>
          </a:xfrm>
          <a:prstGeom prst="rect">
            <a:avLst/>
          </a:prstGeom>
        </p:spPr>
      </p:pic>
      <p:pic>
        <p:nvPicPr>
          <p:cNvPr id="18" name="Obrázek 17" descr="Dvoukřídlí_01 kopi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00275" y="3780831"/>
            <a:ext cx="1800000" cy="1800000"/>
          </a:xfrm>
          <a:prstGeom prst="rect">
            <a:avLst/>
          </a:prstGeom>
        </p:spPr>
      </p:pic>
      <p:pic>
        <p:nvPicPr>
          <p:cNvPr id="19" name="Obrázek 18" descr="Dvoukřídlí_02 kopi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3780631"/>
            <a:ext cx="1800000" cy="1800000"/>
          </a:xfrm>
          <a:prstGeom prst="rect">
            <a:avLst/>
          </a:prstGeom>
        </p:spPr>
      </p:pic>
      <p:pic>
        <p:nvPicPr>
          <p:cNvPr id="20" name="Obrázek 19" descr="Dvoukřídlí_03 kopi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200875" y="3780631"/>
            <a:ext cx="1800000" cy="1800000"/>
          </a:xfrm>
          <a:prstGeom prst="rect">
            <a:avLst/>
          </a:prstGeom>
        </p:spPr>
      </p:pic>
      <p:pic>
        <p:nvPicPr>
          <p:cNvPr id="21" name="Obrázek 20" descr="Dvoukřídlí_04 kopi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001350" y="3780631"/>
            <a:ext cx="1800000" cy="1800000"/>
          </a:xfrm>
          <a:prstGeom prst="rect">
            <a:avLst/>
          </a:prstGeom>
        </p:spPr>
      </p:pic>
      <p:pic>
        <p:nvPicPr>
          <p:cNvPr id="22" name="Obrázek 21" descr="Dvoukřídlí_05 kopi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5761263"/>
            <a:ext cx="1800000" cy="1800000"/>
          </a:xfrm>
          <a:prstGeom prst="rect">
            <a:avLst/>
          </a:prstGeom>
        </p:spPr>
      </p:pic>
      <p:pic>
        <p:nvPicPr>
          <p:cNvPr id="23" name="Obrázek 22" descr="Dvoukřídlí_06 kopi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800475" y="5761263"/>
            <a:ext cx="1800000" cy="1800000"/>
          </a:xfrm>
          <a:prstGeom prst="rect">
            <a:avLst/>
          </a:prstGeom>
        </p:spPr>
      </p:pic>
      <p:pic>
        <p:nvPicPr>
          <p:cNvPr id="24" name="Obrázek 23" descr="Dvoukřídlí_07 kopi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00675" y="5761263"/>
            <a:ext cx="1800000" cy="1800000"/>
          </a:xfrm>
          <a:prstGeom prst="rect">
            <a:avLst/>
          </a:prstGeom>
        </p:spPr>
      </p:pic>
      <p:pic>
        <p:nvPicPr>
          <p:cNvPr id="25" name="Obrázek 24" descr="Dvoukřídlí_08 kopi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400875" y="5761263"/>
            <a:ext cx="1800000" cy="1800000"/>
          </a:xfrm>
          <a:prstGeom prst="rect">
            <a:avLst/>
          </a:prstGeom>
        </p:spPr>
      </p:pic>
      <p:pic>
        <p:nvPicPr>
          <p:cNvPr id="26" name="Obrázek 25" descr="Dvoukřídlí_09 kopi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201075" y="5761263"/>
            <a:ext cx="1800000" cy="1800000"/>
          </a:xfrm>
          <a:prstGeom prst="rect">
            <a:avLst/>
          </a:prstGeom>
        </p:spPr>
      </p:pic>
      <p:pic>
        <p:nvPicPr>
          <p:cNvPr id="27" name="Obrázek 26" descr="Dvoukřídlí_10 kopi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001350" y="5761263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 descr="Dvoukřídlí_11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675" y="1980631"/>
            <a:ext cx="1800000" cy="1800000"/>
          </a:xfrm>
          <a:prstGeom prst="rect">
            <a:avLst/>
          </a:prstGeom>
        </p:spPr>
      </p:pic>
      <p:pic>
        <p:nvPicPr>
          <p:cNvPr id="24" name="Obrázek 23" descr="Křísi_01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275" y="3780631"/>
            <a:ext cx="1800000" cy="1800000"/>
          </a:xfrm>
          <a:prstGeom prst="rect">
            <a:avLst/>
          </a:prstGeom>
        </p:spPr>
      </p:pic>
      <p:pic>
        <p:nvPicPr>
          <p:cNvPr id="25" name="Obrázek 24" descr="Křísi_02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275" y="1908423"/>
            <a:ext cx="1800000" cy="1800000"/>
          </a:xfrm>
          <a:prstGeom prst="rect">
            <a:avLst/>
          </a:prstGeom>
        </p:spPr>
      </p:pic>
      <p:pic>
        <p:nvPicPr>
          <p:cNvPr id="26" name="Obrázek 25" descr="Křísi_03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0631"/>
            <a:ext cx="1800000" cy="1800000"/>
          </a:xfrm>
          <a:prstGeom prst="rect">
            <a:avLst/>
          </a:prstGeom>
        </p:spPr>
      </p:pic>
      <p:pic>
        <p:nvPicPr>
          <p:cNvPr id="27" name="Obrázek 26" descr="Křísi_04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08423"/>
            <a:ext cx="1800000" cy="1800000"/>
          </a:xfrm>
          <a:prstGeom prst="rect">
            <a:avLst/>
          </a:prstGeom>
        </p:spPr>
      </p:pic>
      <p:pic>
        <p:nvPicPr>
          <p:cNvPr id="28" name="Obrázek 27" descr="Motýl_01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01350" y="0"/>
            <a:ext cx="1800000" cy="1800000"/>
          </a:xfrm>
          <a:prstGeom prst="rect">
            <a:avLst/>
          </a:prstGeom>
        </p:spPr>
      </p:pic>
      <p:pic>
        <p:nvPicPr>
          <p:cNvPr id="29" name="Obrázek 28" descr="Motýl_02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0875" y="0"/>
            <a:ext cx="1800000" cy="1800000"/>
          </a:xfrm>
          <a:prstGeom prst="rect">
            <a:avLst/>
          </a:prstGeom>
        </p:spPr>
      </p:pic>
      <p:pic>
        <p:nvPicPr>
          <p:cNvPr id="30" name="Obrázek 29" descr="Motýl_03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00675" y="0"/>
            <a:ext cx="1800000" cy="1800000"/>
          </a:xfrm>
          <a:prstGeom prst="rect">
            <a:avLst/>
          </a:prstGeom>
        </p:spPr>
      </p:pic>
      <p:pic>
        <p:nvPicPr>
          <p:cNvPr id="31" name="Obrázek 30" descr="Motýl_04 kop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00475" y="0"/>
            <a:ext cx="1800000" cy="1800000"/>
          </a:xfrm>
          <a:prstGeom prst="rect">
            <a:avLst/>
          </a:prstGeom>
        </p:spPr>
      </p:pic>
      <p:pic>
        <p:nvPicPr>
          <p:cNvPr id="32" name="Obrázek 31" descr="Motýl_05 k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00275" y="0"/>
            <a:ext cx="1800000" cy="1800000"/>
          </a:xfrm>
          <a:prstGeom prst="rect">
            <a:avLst/>
          </a:prstGeom>
        </p:spPr>
      </p:pic>
      <p:pic>
        <p:nvPicPr>
          <p:cNvPr id="33" name="Obrázek 32" descr="Motýl_06 kop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34" name="Obrázek 33" descr="Motýl_07 kop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761263"/>
            <a:ext cx="1800000" cy="1800000"/>
          </a:xfrm>
          <a:prstGeom prst="rect">
            <a:avLst/>
          </a:prstGeom>
        </p:spPr>
      </p:pic>
      <p:pic>
        <p:nvPicPr>
          <p:cNvPr id="35" name="Obrázek 34" descr="Motýl_08 kopi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00275" y="5761263"/>
            <a:ext cx="1800000" cy="1800000"/>
          </a:xfrm>
          <a:prstGeom prst="rect">
            <a:avLst/>
          </a:prstGeom>
        </p:spPr>
      </p:pic>
      <p:pic>
        <p:nvPicPr>
          <p:cNvPr id="36" name="Obrázek 35" descr="Motýl_09 kopi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00475" y="5761263"/>
            <a:ext cx="1800000" cy="1800000"/>
          </a:xfrm>
          <a:prstGeom prst="rect">
            <a:avLst/>
          </a:prstGeom>
        </p:spPr>
      </p:pic>
      <p:pic>
        <p:nvPicPr>
          <p:cNvPr id="37" name="Obrázek 36" descr="Motýl_10 kopi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00675" y="5761263"/>
            <a:ext cx="1800000" cy="1800000"/>
          </a:xfrm>
          <a:prstGeom prst="rect">
            <a:avLst/>
          </a:prstGeom>
        </p:spPr>
      </p:pic>
      <p:pic>
        <p:nvPicPr>
          <p:cNvPr id="38" name="Obrázek 37" descr="Mravenec_01 kopi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00875" y="5761263"/>
            <a:ext cx="1800000" cy="1800000"/>
          </a:xfrm>
          <a:prstGeom prst="rect">
            <a:avLst/>
          </a:prstGeom>
        </p:spPr>
      </p:pic>
      <p:pic>
        <p:nvPicPr>
          <p:cNvPr id="39" name="Obrázek 38" descr="Mravenec_02 kopi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001350" y="5761263"/>
            <a:ext cx="1800000" cy="1800000"/>
          </a:xfrm>
          <a:prstGeom prst="rect">
            <a:avLst/>
          </a:prstGeom>
        </p:spPr>
      </p:pic>
      <p:pic>
        <p:nvPicPr>
          <p:cNvPr id="40" name="Obrázek 39" descr="A-Aposematism100 kopi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00675" y="1980631"/>
            <a:ext cx="1800000" cy="1800000"/>
          </a:xfrm>
          <a:prstGeom prst="rect">
            <a:avLst/>
          </a:prstGeom>
        </p:spPr>
      </p:pic>
      <p:pic>
        <p:nvPicPr>
          <p:cNvPr id="41" name="Obrázek 40" descr="A-Aposematism101 kopi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750675" y="2130631"/>
            <a:ext cx="1800000" cy="1800000"/>
          </a:xfrm>
          <a:prstGeom prst="rect">
            <a:avLst/>
          </a:prstGeom>
        </p:spPr>
      </p:pic>
      <p:pic>
        <p:nvPicPr>
          <p:cNvPr id="42" name="Obrázek 41" descr="A-Aposematism102 kopi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900675" y="2280631"/>
            <a:ext cx="1800000" cy="1800000"/>
          </a:xfrm>
          <a:prstGeom prst="rect">
            <a:avLst/>
          </a:prstGeom>
        </p:spPr>
      </p:pic>
      <p:pic>
        <p:nvPicPr>
          <p:cNvPr id="43" name="Obrázek 42" descr="A-Aposematism104 kopi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050675" y="2430631"/>
            <a:ext cx="1800000" cy="1800000"/>
          </a:xfrm>
          <a:prstGeom prst="rect">
            <a:avLst/>
          </a:prstGeom>
        </p:spPr>
      </p:pic>
      <p:pic>
        <p:nvPicPr>
          <p:cNvPr id="44" name="Obrázek 43" descr="A-Aposematism105 kopi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200675" y="2580631"/>
            <a:ext cx="1800000" cy="1800000"/>
          </a:xfrm>
          <a:prstGeom prst="rect">
            <a:avLst/>
          </a:prstGeom>
        </p:spPr>
      </p:pic>
      <p:pic>
        <p:nvPicPr>
          <p:cNvPr id="45" name="Obrázek 44" descr="A-Aposematism106 kopi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350675" y="2730631"/>
            <a:ext cx="1800000" cy="1800000"/>
          </a:xfrm>
          <a:prstGeom prst="rect">
            <a:avLst/>
          </a:prstGeom>
        </p:spPr>
      </p:pic>
      <p:pic>
        <p:nvPicPr>
          <p:cNvPr id="46" name="Obrázek 45" descr="A-Aposematism107 kopi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500675" y="2880631"/>
            <a:ext cx="1800000" cy="1800000"/>
          </a:xfrm>
          <a:prstGeom prst="rect">
            <a:avLst/>
          </a:prstGeom>
        </p:spPr>
      </p:pic>
      <p:pic>
        <p:nvPicPr>
          <p:cNvPr id="47" name="Obrázek 46" descr="A-Aposematism108 kopie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650675" y="3030631"/>
            <a:ext cx="1800000" cy="1800000"/>
          </a:xfrm>
          <a:prstGeom prst="rect">
            <a:avLst/>
          </a:prstGeom>
        </p:spPr>
      </p:pic>
      <p:pic>
        <p:nvPicPr>
          <p:cNvPr id="48" name="Obrázek 47" descr="A-Aposematism109 kopie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800675" y="3180631"/>
            <a:ext cx="1800000" cy="1800000"/>
          </a:xfrm>
          <a:prstGeom prst="rect">
            <a:avLst/>
          </a:prstGeom>
        </p:spPr>
      </p:pic>
      <p:pic>
        <p:nvPicPr>
          <p:cNvPr id="49" name="Obrázek 48" descr="A-Aposematism110 kopie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950675" y="3330631"/>
            <a:ext cx="1800000" cy="1800000"/>
          </a:xfrm>
          <a:prstGeom prst="rect">
            <a:avLst/>
          </a:prstGeom>
        </p:spPr>
      </p:pic>
      <p:pic>
        <p:nvPicPr>
          <p:cNvPr id="50" name="Obrázek 49" descr="A-Aposematism111 kopie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100675" y="3480631"/>
            <a:ext cx="1800000" cy="1800000"/>
          </a:xfrm>
          <a:prstGeom prst="rect">
            <a:avLst/>
          </a:prstGeom>
        </p:spPr>
      </p:pic>
      <p:pic>
        <p:nvPicPr>
          <p:cNvPr id="51" name="Obrázek 50" descr="A-Aposematism112 kopie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250675" y="3630631"/>
            <a:ext cx="1800000" cy="1800000"/>
          </a:xfrm>
          <a:prstGeom prst="rect">
            <a:avLst/>
          </a:prstGeom>
        </p:spPr>
      </p:pic>
      <p:pic>
        <p:nvPicPr>
          <p:cNvPr id="52" name="Obrázek 51" descr="A-Aposematism113 kopie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400675" y="3780631"/>
            <a:ext cx="1800000" cy="1800000"/>
          </a:xfrm>
          <a:prstGeom prst="rect">
            <a:avLst/>
          </a:prstGeom>
        </p:spPr>
      </p:pic>
      <p:pic>
        <p:nvPicPr>
          <p:cNvPr id="53" name="Obrázek 52" descr="A-Aposematism114 kopie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550675" y="3930631"/>
            <a:ext cx="1800000" cy="1800000"/>
          </a:xfrm>
          <a:prstGeom prst="rect">
            <a:avLst/>
          </a:prstGeom>
        </p:spPr>
      </p:pic>
      <p:pic>
        <p:nvPicPr>
          <p:cNvPr id="59" name="Obrázek 58" descr="A-Aposematism121 kopie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400675" y="3708623"/>
            <a:ext cx="1800000" cy="1800000"/>
          </a:xfrm>
          <a:prstGeom prst="rect">
            <a:avLst/>
          </a:prstGeom>
        </p:spPr>
      </p:pic>
      <p:pic>
        <p:nvPicPr>
          <p:cNvPr id="60" name="Obrázek 59" descr="A-Aposematism122 kopie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600475" y="1908423"/>
            <a:ext cx="1800000" cy="1800000"/>
          </a:xfrm>
          <a:prstGeom prst="rect">
            <a:avLst/>
          </a:prstGeom>
        </p:spPr>
      </p:pic>
      <p:pic>
        <p:nvPicPr>
          <p:cNvPr id="61" name="Obrázek 60" descr="A-Aposematism123 kopie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200875" y="3708623"/>
            <a:ext cx="1800000" cy="1800000"/>
          </a:xfrm>
          <a:prstGeom prst="rect">
            <a:avLst/>
          </a:prstGeom>
        </p:spPr>
      </p:pic>
      <p:pic>
        <p:nvPicPr>
          <p:cNvPr id="62" name="Obrázek 61" descr="A-Aposematism124 kopie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600475" y="3708623"/>
            <a:ext cx="1800000" cy="1800000"/>
          </a:xfrm>
          <a:prstGeom prst="rect">
            <a:avLst/>
          </a:prstGeom>
        </p:spPr>
      </p:pic>
      <p:pic>
        <p:nvPicPr>
          <p:cNvPr id="63" name="Obrázek 62" descr="Aposematism01_Dorcadion kopie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400675" y="1908423"/>
            <a:ext cx="1800000" cy="1800000"/>
          </a:xfrm>
          <a:prstGeom prst="rect">
            <a:avLst/>
          </a:prstGeom>
        </p:spPr>
      </p:pic>
      <p:pic>
        <p:nvPicPr>
          <p:cNvPr id="64" name="Obrázek 63" descr="Dodelávka_01 kopie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200875" y="1908423"/>
            <a:ext cx="1800000" cy="1800000"/>
          </a:xfrm>
          <a:prstGeom prst="rect">
            <a:avLst/>
          </a:prstGeom>
        </p:spPr>
      </p:pic>
      <p:pic>
        <p:nvPicPr>
          <p:cNvPr id="65" name="Obrázek 64" descr="Dodelávka_02 kopie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9001350" y="3564607"/>
            <a:ext cx="1800000" cy="1800000"/>
          </a:xfrm>
          <a:prstGeom prst="rect">
            <a:avLst/>
          </a:prstGeom>
        </p:spPr>
      </p:pic>
      <p:pic>
        <p:nvPicPr>
          <p:cNvPr id="66" name="Obrázek 65" descr="Dodelávka_03 kopie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9001350" y="1908423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 descr="Dvoukřídlí_11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75" y="1980431"/>
            <a:ext cx="1800000" cy="1800000"/>
          </a:xfrm>
          <a:prstGeom prst="rect">
            <a:avLst/>
          </a:prstGeom>
        </p:spPr>
      </p:pic>
      <p:pic>
        <p:nvPicPr>
          <p:cNvPr id="40" name="Obrázek 39" descr="A-Aposematism100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2639"/>
            <a:ext cx="1800000" cy="1800000"/>
          </a:xfrm>
          <a:prstGeom prst="rect">
            <a:avLst/>
          </a:prstGeom>
        </p:spPr>
      </p:pic>
      <p:pic>
        <p:nvPicPr>
          <p:cNvPr id="41" name="Obrázek 40" descr="A-Aposematism101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275" y="3852639"/>
            <a:ext cx="1800000" cy="1800000"/>
          </a:xfrm>
          <a:prstGeom prst="rect">
            <a:avLst/>
          </a:prstGeom>
        </p:spPr>
      </p:pic>
      <p:pic>
        <p:nvPicPr>
          <p:cNvPr id="42" name="Obrázek 41" descr="A-Aposematism102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0475" y="3852639"/>
            <a:ext cx="1800000" cy="1800000"/>
          </a:xfrm>
          <a:prstGeom prst="rect">
            <a:avLst/>
          </a:prstGeom>
        </p:spPr>
      </p:pic>
      <p:pic>
        <p:nvPicPr>
          <p:cNvPr id="43" name="Obrázek 42" descr="A-Aposematism104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0675" y="3852639"/>
            <a:ext cx="1800000" cy="1800000"/>
          </a:xfrm>
          <a:prstGeom prst="rect">
            <a:avLst/>
          </a:prstGeom>
        </p:spPr>
      </p:pic>
      <p:pic>
        <p:nvPicPr>
          <p:cNvPr id="44" name="Obrázek 43" descr="A-Aposematism105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0875" y="3852639"/>
            <a:ext cx="1800000" cy="1800000"/>
          </a:xfrm>
          <a:prstGeom prst="rect">
            <a:avLst/>
          </a:prstGeom>
        </p:spPr>
      </p:pic>
      <p:pic>
        <p:nvPicPr>
          <p:cNvPr id="45" name="Obrázek 44" descr="A-Aposematism106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761263"/>
            <a:ext cx="1800000" cy="1800000"/>
          </a:xfrm>
          <a:prstGeom prst="rect">
            <a:avLst/>
          </a:prstGeom>
        </p:spPr>
      </p:pic>
      <p:pic>
        <p:nvPicPr>
          <p:cNvPr id="46" name="Obrázek 45" descr="A-Aposematism107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0275" y="5761263"/>
            <a:ext cx="1800000" cy="1800000"/>
          </a:xfrm>
          <a:prstGeom prst="rect">
            <a:avLst/>
          </a:prstGeom>
        </p:spPr>
      </p:pic>
      <p:pic>
        <p:nvPicPr>
          <p:cNvPr id="47" name="Obrázek 46" descr="A-Aposematism108 kop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00475" y="5761263"/>
            <a:ext cx="1800000" cy="1800000"/>
          </a:xfrm>
          <a:prstGeom prst="rect">
            <a:avLst/>
          </a:prstGeom>
        </p:spPr>
      </p:pic>
      <p:pic>
        <p:nvPicPr>
          <p:cNvPr id="48" name="Obrázek 47" descr="A-Aposematism109 k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00675" y="5761263"/>
            <a:ext cx="1800000" cy="1800000"/>
          </a:xfrm>
          <a:prstGeom prst="rect">
            <a:avLst/>
          </a:prstGeom>
        </p:spPr>
      </p:pic>
      <p:pic>
        <p:nvPicPr>
          <p:cNvPr id="49" name="Obrázek 48" descr="A-Aposematism110 kop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0875" y="5761263"/>
            <a:ext cx="1800000" cy="1800000"/>
          </a:xfrm>
          <a:prstGeom prst="rect">
            <a:avLst/>
          </a:prstGeom>
        </p:spPr>
      </p:pic>
      <p:pic>
        <p:nvPicPr>
          <p:cNvPr id="50" name="Obrázek 49" descr="A-Aposematism111 kop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01350" y="5761263"/>
            <a:ext cx="1800000" cy="1800000"/>
          </a:xfrm>
          <a:prstGeom prst="rect">
            <a:avLst/>
          </a:prstGeom>
        </p:spPr>
      </p:pic>
      <p:pic>
        <p:nvPicPr>
          <p:cNvPr id="51" name="Obrázek 50" descr="A-Aposematism112 kopi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01350" y="3852639"/>
            <a:ext cx="1800000" cy="1800000"/>
          </a:xfrm>
          <a:prstGeom prst="rect">
            <a:avLst/>
          </a:prstGeom>
        </p:spPr>
      </p:pic>
      <p:pic>
        <p:nvPicPr>
          <p:cNvPr id="52" name="Obrázek 51" descr="A-Aposematism113 kopi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01350" y="1980431"/>
            <a:ext cx="1800000" cy="1800000"/>
          </a:xfrm>
          <a:prstGeom prst="rect">
            <a:avLst/>
          </a:prstGeom>
        </p:spPr>
      </p:pic>
      <p:pic>
        <p:nvPicPr>
          <p:cNvPr id="53" name="Obrázek 52" descr="A-Aposematism114 kopi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01350" y="0"/>
            <a:ext cx="1800000" cy="1800000"/>
          </a:xfrm>
          <a:prstGeom prst="rect">
            <a:avLst/>
          </a:prstGeom>
        </p:spPr>
      </p:pic>
      <p:pic>
        <p:nvPicPr>
          <p:cNvPr id="54" name="Obrázek 53" descr="A-Aposematism115 kopi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00875" y="0"/>
            <a:ext cx="1800000" cy="1800000"/>
          </a:xfrm>
          <a:prstGeom prst="rect">
            <a:avLst/>
          </a:prstGeom>
        </p:spPr>
      </p:pic>
      <p:pic>
        <p:nvPicPr>
          <p:cNvPr id="55" name="Obrázek 54" descr="A-Aposematism116 kopi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00675" y="0"/>
            <a:ext cx="1800000" cy="1800000"/>
          </a:xfrm>
          <a:prstGeom prst="rect">
            <a:avLst/>
          </a:prstGeom>
        </p:spPr>
      </p:pic>
      <p:pic>
        <p:nvPicPr>
          <p:cNvPr id="56" name="Obrázek 55" descr="A-Aposematism117 kopi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00475" y="0"/>
            <a:ext cx="1800000" cy="1800000"/>
          </a:xfrm>
          <a:prstGeom prst="rect">
            <a:avLst/>
          </a:prstGeom>
        </p:spPr>
      </p:pic>
      <p:pic>
        <p:nvPicPr>
          <p:cNvPr id="57" name="Obrázek 56" descr="A-Aposematism118 kopi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800275" y="0"/>
            <a:ext cx="1800000" cy="1800000"/>
          </a:xfrm>
          <a:prstGeom prst="rect">
            <a:avLst/>
          </a:prstGeom>
        </p:spPr>
      </p:pic>
      <p:pic>
        <p:nvPicPr>
          <p:cNvPr id="58" name="Obrázek 57" descr="A-Aposematism119 kopi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67" name="Obrázek 66" descr="Brouk_02_Slunéčko_04 kopi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00675" y="1980631"/>
            <a:ext cx="1800000" cy="1800000"/>
          </a:xfrm>
          <a:prstGeom prst="rect">
            <a:avLst/>
          </a:prstGeom>
        </p:spPr>
      </p:pic>
      <p:pic>
        <p:nvPicPr>
          <p:cNvPr id="68" name="Obrázek 67" descr="Brouk_02_Slunéčko_05 kopi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800275" y="1980431"/>
            <a:ext cx="1800000" cy="1800000"/>
          </a:xfrm>
          <a:prstGeom prst="rect">
            <a:avLst/>
          </a:prstGeom>
        </p:spPr>
      </p:pic>
      <p:pic>
        <p:nvPicPr>
          <p:cNvPr id="69" name="Obrázek 68" descr="Brouk_02_Slunéčko_06 kopi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0" y="1980431"/>
            <a:ext cx="1800000" cy="1800000"/>
          </a:xfrm>
          <a:prstGeom prst="rect">
            <a:avLst/>
          </a:prstGeom>
        </p:spPr>
      </p:pic>
      <p:pic>
        <p:nvPicPr>
          <p:cNvPr id="70" name="Obrázek 69" descr="Brouk_02_Slunéčko_07 kopi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400675" y="1980431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Vlastní</PresentationFormat>
  <Paragraphs>0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Snímek 1</vt:lpstr>
      <vt:lpstr>Snímek 2</vt:lpstr>
      <vt:lpstr>Snímek 3</vt:lpstr>
      <vt:lpstr>Snímek 4</vt:lpstr>
    </vt:vector>
  </TitlesOfParts>
  <Company>ZCU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mmergl</dc:creator>
  <cp:lastModifiedBy>mmergl</cp:lastModifiedBy>
  <cp:revision>5</cp:revision>
  <dcterms:created xsi:type="dcterms:W3CDTF">2015-03-04T16:39:11Z</dcterms:created>
  <dcterms:modified xsi:type="dcterms:W3CDTF">2018-11-15T17:12:56Z</dcterms:modified>
</cp:coreProperties>
</file>